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3" r:id="rId11"/>
    <p:sldId id="265" r:id="rId12"/>
    <p:sldId id="266" r:id="rId13"/>
    <p:sldId id="267" r:id="rId14"/>
    <p:sldId id="268" r:id="rId15"/>
    <p:sldId id="284" r:id="rId16"/>
    <p:sldId id="269" r:id="rId17"/>
    <p:sldId id="270" r:id="rId18"/>
    <p:sldId id="271" r:id="rId19"/>
    <p:sldId id="272" r:id="rId20"/>
    <p:sldId id="286" r:id="rId21"/>
    <p:sldId id="273" r:id="rId22"/>
    <p:sldId id="274" r:id="rId23"/>
    <p:sldId id="285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>
      <p:cViewPr varScale="1">
        <p:scale>
          <a:sx n="86" d="100"/>
          <a:sy n="86" d="100"/>
        </p:scale>
        <p:origin x="6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e LE NAHEDIC" userId="a4a643c31e0169a3" providerId="LiveId" clId="{CF267CDB-0BF6-42C9-A0B9-D5E72944D57A}"/>
    <pc:docChg chg="custSel addSld modSld">
      <pc:chgData name="Claude LE NAHEDIC" userId="a4a643c31e0169a3" providerId="LiveId" clId="{CF267CDB-0BF6-42C9-A0B9-D5E72944D57A}" dt="2023-11-09T12:43:12.602" v="1081" actId="20577"/>
      <pc:docMkLst>
        <pc:docMk/>
      </pc:docMkLst>
      <pc:sldChg chg="modSp mod">
        <pc:chgData name="Claude LE NAHEDIC" userId="a4a643c31e0169a3" providerId="LiveId" clId="{CF267CDB-0BF6-42C9-A0B9-D5E72944D57A}" dt="2023-11-02T15:42:27.862" v="76" actId="1076"/>
        <pc:sldMkLst>
          <pc:docMk/>
          <pc:sldMk cId="717078670" sldId="256"/>
        </pc:sldMkLst>
        <pc:spChg chg="mod">
          <ac:chgData name="Claude LE NAHEDIC" userId="a4a643c31e0169a3" providerId="LiveId" clId="{CF267CDB-0BF6-42C9-A0B9-D5E72944D57A}" dt="2023-11-02T15:42:27.862" v="76" actId="1076"/>
          <ac:spMkLst>
            <pc:docMk/>
            <pc:sldMk cId="717078670" sldId="256"/>
            <ac:spMk id="3" creationId="{CE4C82A8-78E4-7BA5-6193-19549FDBA6CB}"/>
          </ac:spMkLst>
        </pc:spChg>
        <pc:picChg chg="mod">
          <ac:chgData name="Claude LE NAHEDIC" userId="a4a643c31e0169a3" providerId="LiveId" clId="{CF267CDB-0BF6-42C9-A0B9-D5E72944D57A}" dt="2023-11-02T15:41:45.322" v="70" actId="1076"/>
          <ac:picMkLst>
            <pc:docMk/>
            <pc:sldMk cId="717078670" sldId="256"/>
            <ac:picMk id="5" creationId="{8AEFA13C-9E76-C73D-1FD9-C318A7FFD5EF}"/>
          </ac:picMkLst>
        </pc:picChg>
        <pc:picChg chg="mod">
          <ac:chgData name="Claude LE NAHEDIC" userId="a4a643c31e0169a3" providerId="LiveId" clId="{CF267CDB-0BF6-42C9-A0B9-D5E72944D57A}" dt="2023-11-02T15:41:53.100" v="72" actId="1076"/>
          <ac:picMkLst>
            <pc:docMk/>
            <pc:sldMk cId="717078670" sldId="256"/>
            <ac:picMk id="7" creationId="{5C71E316-C371-CC8F-39C3-D78B9282EBCF}"/>
          </ac:picMkLst>
        </pc:picChg>
      </pc:sldChg>
      <pc:sldChg chg="modSp mod">
        <pc:chgData name="Claude LE NAHEDIC" userId="a4a643c31e0169a3" providerId="LiveId" clId="{CF267CDB-0BF6-42C9-A0B9-D5E72944D57A}" dt="2023-11-02T15:42:40.010" v="77" actId="255"/>
        <pc:sldMkLst>
          <pc:docMk/>
          <pc:sldMk cId="3749201080" sldId="257"/>
        </pc:sldMkLst>
        <pc:spChg chg="mod">
          <ac:chgData name="Claude LE NAHEDIC" userId="a4a643c31e0169a3" providerId="LiveId" clId="{CF267CDB-0BF6-42C9-A0B9-D5E72944D57A}" dt="2023-11-02T15:42:40.010" v="77" actId="255"/>
          <ac:spMkLst>
            <pc:docMk/>
            <pc:sldMk cId="3749201080" sldId="257"/>
            <ac:spMk id="6" creationId="{10063F58-596C-E99A-D732-BBD11C5CBB76}"/>
          </ac:spMkLst>
        </pc:spChg>
        <pc:picChg chg="mod">
          <ac:chgData name="Claude LE NAHEDIC" userId="a4a643c31e0169a3" providerId="LiveId" clId="{CF267CDB-0BF6-42C9-A0B9-D5E72944D57A}" dt="2023-11-02T15:39:55.426" v="31" actId="1076"/>
          <ac:picMkLst>
            <pc:docMk/>
            <pc:sldMk cId="3749201080" sldId="257"/>
            <ac:picMk id="5" creationId="{69E0693E-9C0B-9E4A-D369-8A4EB099A58D}"/>
          </ac:picMkLst>
        </pc:picChg>
      </pc:sldChg>
      <pc:sldChg chg="modSp mod">
        <pc:chgData name="Claude LE NAHEDIC" userId="a4a643c31e0169a3" providerId="LiveId" clId="{CF267CDB-0BF6-42C9-A0B9-D5E72944D57A}" dt="2023-11-02T15:43:55.260" v="87" actId="1076"/>
        <pc:sldMkLst>
          <pc:docMk/>
          <pc:sldMk cId="3820411026" sldId="258"/>
        </pc:sldMkLst>
        <pc:spChg chg="mod">
          <ac:chgData name="Claude LE NAHEDIC" userId="a4a643c31e0169a3" providerId="LiveId" clId="{CF267CDB-0BF6-42C9-A0B9-D5E72944D57A}" dt="2023-11-02T15:43:55.260" v="87" actId="1076"/>
          <ac:spMkLst>
            <pc:docMk/>
            <pc:sldMk cId="3820411026" sldId="258"/>
            <ac:spMk id="6" creationId="{518A15E2-D96A-1800-EE39-D15ED18690FE}"/>
          </ac:spMkLst>
        </pc:spChg>
        <pc:picChg chg="mod">
          <ac:chgData name="Claude LE NAHEDIC" userId="a4a643c31e0169a3" providerId="LiveId" clId="{CF267CDB-0BF6-42C9-A0B9-D5E72944D57A}" dt="2023-11-02T15:43:36.586" v="84" actId="1076"/>
          <ac:picMkLst>
            <pc:docMk/>
            <pc:sldMk cId="3820411026" sldId="258"/>
            <ac:picMk id="5" creationId="{77929307-D54C-2EA1-6890-10A9AA3F7126}"/>
          </ac:picMkLst>
        </pc:picChg>
      </pc:sldChg>
      <pc:sldChg chg="modSp mod">
        <pc:chgData name="Claude LE NAHEDIC" userId="a4a643c31e0169a3" providerId="LiveId" clId="{CF267CDB-0BF6-42C9-A0B9-D5E72944D57A}" dt="2023-11-02T15:45:27.595" v="97" actId="1076"/>
        <pc:sldMkLst>
          <pc:docMk/>
          <pc:sldMk cId="3160693353" sldId="259"/>
        </pc:sldMkLst>
        <pc:spChg chg="mod">
          <ac:chgData name="Claude LE NAHEDIC" userId="a4a643c31e0169a3" providerId="LiveId" clId="{CF267CDB-0BF6-42C9-A0B9-D5E72944D57A}" dt="2023-11-02T15:45:27.595" v="97" actId="1076"/>
          <ac:spMkLst>
            <pc:docMk/>
            <pc:sldMk cId="3160693353" sldId="259"/>
            <ac:spMk id="6" creationId="{8875E111-2F02-9CFE-7A37-FAA58124F24A}"/>
          </ac:spMkLst>
        </pc:spChg>
        <pc:picChg chg="mod">
          <ac:chgData name="Claude LE NAHEDIC" userId="a4a643c31e0169a3" providerId="LiveId" clId="{CF267CDB-0BF6-42C9-A0B9-D5E72944D57A}" dt="2023-11-02T15:45:21.842" v="96" actId="1076"/>
          <ac:picMkLst>
            <pc:docMk/>
            <pc:sldMk cId="3160693353" sldId="259"/>
            <ac:picMk id="5" creationId="{39CBAE18-ADD1-C2C7-5909-D8589543A939}"/>
          </ac:picMkLst>
        </pc:picChg>
      </pc:sldChg>
      <pc:sldChg chg="modSp mod">
        <pc:chgData name="Claude LE NAHEDIC" userId="a4a643c31e0169a3" providerId="LiveId" clId="{CF267CDB-0BF6-42C9-A0B9-D5E72944D57A}" dt="2023-11-02T15:47:43.044" v="155" actId="14100"/>
        <pc:sldMkLst>
          <pc:docMk/>
          <pc:sldMk cId="2704021312" sldId="260"/>
        </pc:sldMkLst>
        <pc:spChg chg="mod">
          <ac:chgData name="Claude LE NAHEDIC" userId="a4a643c31e0169a3" providerId="LiveId" clId="{CF267CDB-0BF6-42C9-A0B9-D5E72944D57A}" dt="2023-11-02T15:47:32.422" v="152" actId="1076"/>
          <ac:spMkLst>
            <pc:docMk/>
            <pc:sldMk cId="2704021312" sldId="260"/>
            <ac:spMk id="8" creationId="{B800D58B-E3A3-1E58-2825-8D54194DEFC3}"/>
          </ac:spMkLst>
        </pc:spChg>
        <pc:picChg chg="mod">
          <ac:chgData name="Claude LE NAHEDIC" userId="a4a643c31e0169a3" providerId="LiveId" clId="{CF267CDB-0BF6-42C9-A0B9-D5E72944D57A}" dt="2023-11-02T15:47:43.044" v="155" actId="14100"/>
          <ac:picMkLst>
            <pc:docMk/>
            <pc:sldMk cId="2704021312" sldId="260"/>
            <ac:picMk id="5" creationId="{6A35711F-8D02-463A-ACCB-0CB672155477}"/>
          </ac:picMkLst>
        </pc:picChg>
        <pc:picChg chg="mod">
          <ac:chgData name="Claude LE NAHEDIC" userId="a4a643c31e0169a3" providerId="LiveId" clId="{CF267CDB-0BF6-42C9-A0B9-D5E72944D57A}" dt="2023-11-02T15:47:40.356" v="154" actId="1076"/>
          <ac:picMkLst>
            <pc:docMk/>
            <pc:sldMk cId="2704021312" sldId="260"/>
            <ac:picMk id="7" creationId="{D4860CD1-890B-5615-3030-32B9458B4F2D}"/>
          </ac:picMkLst>
        </pc:picChg>
      </pc:sldChg>
      <pc:sldChg chg="modSp mod">
        <pc:chgData name="Claude LE NAHEDIC" userId="a4a643c31e0169a3" providerId="LiveId" clId="{CF267CDB-0BF6-42C9-A0B9-D5E72944D57A}" dt="2023-11-02T15:50:02.683" v="170" actId="1076"/>
        <pc:sldMkLst>
          <pc:docMk/>
          <pc:sldMk cId="3335140754" sldId="261"/>
        </pc:sldMkLst>
        <pc:spChg chg="mod">
          <ac:chgData name="Claude LE NAHEDIC" userId="a4a643c31e0169a3" providerId="LiveId" clId="{CF267CDB-0BF6-42C9-A0B9-D5E72944D57A}" dt="2023-11-02T15:50:02.683" v="170" actId="1076"/>
          <ac:spMkLst>
            <pc:docMk/>
            <pc:sldMk cId="3335140754" sldId="261"/>
            <ac:spMk id="6" creationId="{CAD4D3F3-3C28-B25A-7D4D-244B1D9F5E9D}"/>
          </ac:spMkLst>
        </pc:spChg>
        <pc:picChg chg="mod">
          <ac:chgData name="Claude LE NAHEDIC" userId="a4a643c31e0169a3" providerId="LiveId" clId="{CF267CDB-0BF6-42C9-A0B9-D5E72944D57A}" dt="2023-11-02T15:49:46" v="169" actId="1076"/>
          <ac:picMkLst>
            <pc:docMk/>
            <pc:sldMk cId="3335140754" sldId="261"/>
            <ac:picMk id="5" creationId="{A9D46C53-96A3-A25E-536E-02C068461300}"/>
          </ac:picMkLst>
        </pc:picChg>
      </pc:sldChg>
      <pc:sldChg chg="modSp mod">
        <pc:chgData name="Claude LE NAHEDIC" userId="a4a643c31e0169a3" providerId="LiveId" clId="{CF267CDB-0BF6-42C9-A0B9-D5E72944D57A}" dt="2023-11-02T15:51:15.034" v="178" actId="1076"/>
        <pc:sldMkLst>
          <pc:docMk/>
          <pc:sldMk cId="4106090793" sldId="262"/>
        </pc:sldMkLst>
        <pc:spChg chg="mod">
          <ac:chgData name="Claude LE NAHEDIC" userId="a4a643c31e0169a3" providerId="LiveId" clId="{CF267CDB-0BF6-42C9-A0B9-D5E72944D57A}" dt="2023-11-02T15:51:15.034" v="178" actId="1076"/>
          <ac:spMkLst>
            <pc:docMk/>
            <pc:sldMk cId="4106090793" sldId="262"/>
            <ac:spMk id="6" creationId="{0A4F9C6E-978F-7288-A4B2-90E43DAEF0EB}"/>
          </ac:spMkLst>
        </pc:spChg>
        <pc:picChg chg="mod">
          <ac:chgData name="Claude LE NAHEDIC" userId="a4a643c31e0169a3" providerId="LiveId" clId="{CF267CDB-0BF6-42C9-A0B9-D5E72944D57A}" dt="2023-11-02T15:51:09.875" v="177" actId="1076"/>
          <ac:picMkLst>
            <pc:docMk/>
            <pc:sldMk cId="4106090793" sldId="262"/>
            <ac:picMk id="5" creationId="{374ADB1F-9FA0-A2E9-28FC-652B488C730E}"/>
          </ac:picMkLst>
        </pc:picChg>
      </pc:sldChg>
      <pc:sldChg chg="modSp mod">
        <pc:chgData name="Claude LE NAHEDIC" userId="a4a643c31e0169a3" providerId="LiveId" clId="{CF267CDB-0BF6-42C9-A0B9-D5E72944D57A}" dt="2023-11-02T15:52:34.076" v="238" actId="1076"/>
        <pc:sldMkLst>
          <pc:docMk/>
          <pc:sldMk cId="771599509" sldId="263"/>
        </pc:sldMkLst>
        <pc:spChg chg="mod">
          <ac:chgData name="Claude LE NAHEDIC" userId="a4a643c31e0169a3" providerId="LiveId" clId="{CF267CDB-0BF6-42C9-A0B9-D5E72944D57A}" dt="2023-11-02T15:52:34.076" v="238" actId="1076"/>
          <ac:spMkLst>
            <pc:docMk/>
            <pc:sldMk cId="771599509" sldId="263"/>
            <ac:spMk id="8" creationId="{E3C10706-EAAF-2901-1FEC-CEFCC57937B6}"/>
          </ac:spMkLst>
        </pc:spChg>
        <pc:picChg chg="mod">
          <ac:chgData name="Claude LE NAHEDIC" userId="a4a643c31e0169a3" providerId="LiveId" clId="{CF267CDB-0BF6-42C9-A0B9-D5E72944D57A}" dt="2023-11-02T15:52:28.429" v="237" actId="1076"/>
          <ac:picMkLst>
            <pc:docMk/>
            <pc:sldMk cId="771599509" sldId="263"/>
            <ac:picMk id="5" creationId="{4BBC7FCE-29EE-6D0A-D9DB-5807632DC394}"/>
          </ac:picMkLst>
        </pc:picChg>
        <pc:picChg chg="mod">
          <ac:chgData name="Claude LE NAHEDIC" userId="a4a643c31e0169a3" providerId="LiveId" clId="{CF267CDB-0BF6-42C9-A0B9-D5E72944D57A}" dt="2023-11-02T15:52:22.505" v="235" actId="1076"/>
          <ac:picMkLst>
            <pc:docMk/>
            <pc:sldMk cId="771599509" sldId="263"/>
            <ac:picMk id="7" creationId="{49E2B530-E9BC-75B8-3492-CF603F8DC7A7}"/>
          </ac:picMkLst>
        </pc:picChg>
      </pc:sldChg>
      <pc:sldChg chg="modSp mod">
        <pc:chgData name="Claude LE NAHEDIC" userId="a4a643c31e0169a3" providerId="LiveId" clId="{CF267CDB-0BF6-42C9-A0B9-D5E72944D57A}" dt="2023-11-02T15:53:27.435" v="249" actId="1076"/>
        <pc:sldMkLst>
          <pc:docMk/>
          <pc:sldMk cId="3085012082" sldId="264"/>
        </pc:sldMkLst>
        <pc:spChg chg="mod">
          <ac:chgData name="Claude LE NAHEDIC" userId="a4a643c31e0169a3" providerId="LiveId" clId="{CF267CDB-0BF6-42C9-A0B9-D5E72944D57A}" dt="2023-11-02T15:53:27.435" v="249" actId="1076"/>
          <ac:spMkLst>
            <pc:docMk/>
            <pc:sldMk cId="3085012082" sldId="264"/>
            <ac:spMk id="6" creationId="{046F02CF-5716-7410-A881-4F5C6371BDCA}"/>
          </ac:spMkLst>
        </pc:spChg>
        <pc:picChg chg="mod">
          <ac:chgData name="Claude LE NAHEDIC" userId="a4a643c31e0169a3" providerId="LiveId" clId="{CF267CDB-0BF6-42C9-A0B9-D5E72944D57A}" dt="2023-11-02T15:53:22.090" v="248" actId="1076"/>
          <ac:picMkLst>
            <pc:docMk/>
            <pc:sldMk cId="3085012082" sldId="264"/>
            <ac:picMk id="5" creationId="{3DDBFDE8-B77D-D76B-40B6-4FBCCC731A18}"/>
          </ac:picMkLst>
        </pc:picChg>
      </pc:sldChg>
      <pc:sldChg chg="modSp mod">
        <pc:chgData name="Claude LE NAHEDIC" userId="a4a643c31e0169a3" providerId="LiveId" clId="{CF267CDB-0BF6-42C9-A0B9-D5E72944D57A}" dt="2023-11-02T15:54:43.214" v="258" actId="1076"/>
        <pc:sldMkLst>
          <pc:docMk/>
          <pc:sldMk cId="505061086" sldId="265"/>
        </pc:sldMkLst>
        <pc:spChg chg="mod">
          <ac:chgData name="Claude LE NAHEDIC" userId="a4a643c31e0169a3" providerId="LiveId" clId="{CF267CDB-0BF6-42C9-A0B9-D5E72944D57A}" dt="2023-11-02T15:54:43.214" v="258" actId="1076"/>
          <ac:spMkLst>
            <pc:docMk/>
            <pc:sldMk cId="505061086" sldId="265"/>
            <ac:spMk id="6" creationId="{B2C6E2F2-5A64-A2BC-0B6C-2D23DEEA671D}"/>
          </ac:spMkLst>
        </pc:spChg>
        <pc:picChg chg="mod">
          <ac:chgData name="Claude LE NAHEDIC" userId="a4a643c31e0169a3" providerId="LiveId" clId="{CF267CDB-0BF6-42C9-A0B9-D5E72944D57A}" dt="2023-11-02T15:54:37.117" v="257" actId="1076"/>
          <ac:picMkLst>
            <pc:docMk/>
            <pc:sldMk cId="505061086" sldId="265"/>
            <ac:picMk id="5" creationId="{19795221-2125-5480-1B34-A359969C82F9}"/>
          </ac:picMkLst>
        </pc:picChg>
      </pc:sldChg>
      <pc:sldChg chg="modSp mod">
        <pc:chgData name="Claude LE NAHEDIC" userId="a4a643c31e0169a3" providerId="LiveId" clId="{CF267CDB-0BF6-42C9-A0B9-D5E72944D57A}" dt="2023-11-02T15:55:24.893" v="266" actId="1076"/>
        <pc:sldMkLst>
          <pc:docMk/>
          <pc:sldMk cId="2564391593" sldId="266"/>
        </pc:sldMkLst>
        <pc:spChg chg="mod">
          <ac:chgData name="Claude LE NAHEDIC" userId="a4a643c31e0169a3" providerId="LiveId" clId="{CF267CDB-0BF6-42C9-A0B9-D5E72944D57A}" dt="2023-11-02T15:55:24.893" v="266" actId="1076"/>
          <ac:spMkLst>
            <pc:docMk/>
            <pc:sldMk cId="2564391593" sldId="266"/>
            <ac:spMk id="6" creationId="{DCE5EF95-90AF-D7F2-B089-1F85BA49CD71}"/>
          </ac:spMkLst>
        </pc:spChg>
        <pc:picChg chg="mod">
          <ac:chgData name="Claude LE NAHEDIC" userId="a4a643c31e0169a3" providerId="LiveId" clId="{CF267CDB-0BF6-42C9-A0B9-D5E72944D57A}" dt="2023-11-02T15:55:20.046" v="265" actId="1076"/>
          <ac:picMkLst>
            <pc:docMk/>
            <pc:sldMk cId="2564391593" sldId="266"/>
            <ac:picMk id="5" creationId="{CF1CB264-B721-4F84-73A9-545B528C46B3}"/>
          </ac:picMkLst>
        </pc:picChg>
      </pc:sldChg>
      <pc:sldChg chg="modSp mod">
        <pc:chgData name="Claude LE NAHEDIC" userId="a4a643c31e0169a3" providerId="LiveId" clId="{CF267CDB-0BF6-42C9-A0B9-D5E72944D57A}" dt="2023-11-02T15:58:41.718" v="286" actId="20577"/>
        <pc:sldMkLst>
          <pc:docMk/>
          <pc:sldMk cId="2077153017" sldId="267"/>
        </pc:sldMkLst>
        <pc:spChg chg="mod">
          <ac:chgData name="Claude LE NAHEDIC" userId="a4a643c31e0169a3" providerId="LiveId" clId="{CF267CDB-0BF6-42C9-A0B9-D5E72944D57A}" dt="2023-11-02T15:58:41.718" v="286" actId="20577"/>
          <ac:spMkLst>
            <pc:docMk/>
            <pc:sldMk cId="2077153017" sldId="267"/>
            <ac:spMk id="6" creationId="{F516FFC3-B43B-84E3-3147-03606A0399F0}"/>
          </ac:spMkLst>
        </pc:spChg>
      </pc:sldChg>
      <pc:sldChg chg="modSp mod">
        <pc:chgData name="Claude LE NAHEDIC" userId="a4a643c31e0169a3" providerId="LiveId" clId="{CF267CDB-0BF6-42C9-A0B9-D5E72944D57A}" dt="2023-11-02T15:59:55.743" v="295" actId="1076"/>
        <pc:sldMkLst>
          <pc:docMk/>
          <pc:sldMk cId="3202878080" sldId="268"/>
        </pc:sldMkLst>
        <pc:spChg chg="mod">
          <ac:chgData name="Claude LE NAHEDIC" userId="a4a643c31e0169a3" providerId="LiveId" clId="{CF267CDB-0BF6-42C9-A0B9-D5E72944D57A}" dt="2023-11-02T15:59:55.743" v="295" actId="1076"/>
          <ac:spMkLst>
            <pc:docMk/>
            <pc:sldMk cId="3202878080" sldId="268"/>
            <ac:spMk id="6" creationId="{98C9674D-BCB5-B98B-13FB-568F19304EA5}"/>
          </ac:spMkLst>
        </pc:spChg>
        <pc:picChg chg="mod">
          <ac:chgData name="Claude LE NAHEDIC" userId="a4a643c31e0169a3" providerId="LiveId" clId="{CF267CDB-0BF6-42C9-A0B9-D5E72944D57A}" dt="2023-11-02T15:58:54.082" v="288" actId="1076"/>
          <ac:picMkLst>
            <pc:docMk/>
            <pc:sldMk cId="3202878080" sldId="268"/>
            <ac:picMk id="5" creationId="{D9679AED-E517-8EE8-80DD-B3D3D75AC1E1}"/>
          </ac:picMkLst>
        </pc:picChg>
      </pc:sldChg>
      <pc:sldChg chg="modSp mod">
        <pc:chgData name="Claude LE NAHEDIC" userId="a4a643c31e0169a3" providerId="LiveId" clId="{CF267CDB-0BF6-42C9-A0B9-D5E72944D57A}" dt="2023-11-02T16:01:53.398" v="305" actId="14100"/>
        <pc:sldMkLst>
          <pc:docMk/>
          <pc:sldMk cId="201990667" sldId="269"/>
        </pc:sldMkLst>
        <pc:spChg chg="mod">
          <ac:chgData name="Claude LE NAHEDIC" userId="a4a643c31e0169a3" providerId="LiveId" clId="{CF267CDB-0BF6-42C9-A0B9-D5E72944D57A}" dt="2023-11-02T16:01:53.398" v="305" actId="14100"/>
          <ac:spMkLst>
            <pc:docMk/>
            <pc:sldMk cId="201990667" sldId="269"/>
            <ac:spMk id="6" creationId="{12A3B5D3-EAA8-3354-60FA-79E8D0FD8BD2}"/>
          </ac:spMkLst>
        </pc:spChg>
        <pc:picChg chg="mod">
          <ac:chgData name="Claude LE NAHEDIC" userId="a4a643c31e0169a3" providerId="LiveId" clId="{CF267CDB-0BF6-42C9-A0B9-D5E72944D57A}" dt="2023-11-02T16:01:38.607" v="302" actId="1076"/>
          <ac:picMkLst>
            <pc:docMk/>
            <pc:sldMk cId="201990667" sldId="269"/>
            <ac:picMk id="5" creationId="{8D86D760-C432-FE8D-F77B-905D248883D0}"/>
          </ac:picMkLst>
        </pc:picChg>
      </pc:sldChg>
      <pc:sldChg chg="modSp mod">
        <pc:chgData name="Claude LE NAHEDIC" userId="a4a643c31e0169a3" providerId="LiveId" clId="{CF267CDB-0BF6-42C9-A0B9-D5E72944D57A}" dt="2023-11-02T16:02:35.806" v="311" actId="1076"/>
        <pc:sldMkLst>
          <pc:docMk/>
          <pc:sldMk cId="1282974463" sldId="270"/>
        </pc:sldMkLst>
        <pc:spChg chg="mod">
          <ac:chgData name="Claude LE NAHEDIC" userId="a4a643c31e0169a3" providerId="LiveId" clId="{CF267CDB-0BF6-42C9-A0B9-D5E72944D57A}" dt="2023-11-02T16:02:35.806" v="311" actId="1076"/>
          <ac:spMkLst>
            <pc:docMk/>
            <pc:sldMk cId="1282974463" sldId="270"/>
            <ac:spMk id="6" creationId="{522C13D4-A0E2-A4A7-D40C-9F766D367D5D}"/>
          </ac:spMkLst>
        </pc:spChg>
      </pc:sldChg>
      <pc:sldChg chg="modSp mod">
        <pc:chgData name="Claude LE NAHEDIC" userId="a4a643c31e0169a3" providerId="LiveId" clId="{CF267CDB-0BF6-42C9-A0B9-D5E72944D57A}" dt="2023-11-02T16:04:37.982" v="334" actId="1076"/>
        <pc:sldMkLst>
          <pc:docMk/>
          <pc:sldMk cId="1819406776" sldId="271"/>
        </pc:sldMkLst>
        <pc:spChg chg="mod">
          <ac:chgData name="Claude LE NAHEDIC" userId="a4a643c31e0169a3" providerId="LiveId" clId="{CF267CDB-0BF6-42C9-A0B9-D5E72944D57A}" dt="2023-11-02T16:04:28.534" v="332" actId="20577"/>
          <ac:spMkLst>
            <pc:docMk/>
            <pc:sldMk cId="1819406776" sldId="271"/>
            <ac:spMk id="6" creationId="{01ACDF2A-6067-7D9F-F1E2-C97F01560823}"/>
          </ac:spMkLst>
        </pc:spChg>
        <pc:spChg chg="mod">
          <ac:chgData name="Claude LE NAHEDIC" userId="a4a643c31e0169a3" providerId="LiveId" clId="{CF267CDB-0BF6-42C9-A0B9-D5E72944D57A}" dt="2023-11-02T16:04:37.982" v="334" actId="1076"/>
          <ac:spMkLst>
            <pc:docMk/>
            <pc:sldMk cId="1819406776" sldId="271"/>
            <ac:spMk id="7" creationId="{1EFCD9D4-1B88-EF1F-56F1-7D2064D9AA93}"/>
          </ac:spMkLst>
        </pc:spChg>
        <pc:picChg chg="mod">
          <ac:chgData name="Claude LE NAHEDIC" userId="a4a643c31e0169a3" providerId="LiveId" clId="{CF267CDB-0BF6-42C9-A0B9-D5E72944D57A}" dt="2023-11-02T16:04:02.001" v="327" actId="14100"/>
          <ac:picMkLst>
            <pc:docMk/>
            <pc:sldMk cId="1819406776" sldId="271"/>
            <ac:picMk id="3" creationId="{BBBDE364-1107-74A7-75E3-76E5BE9B1ADE}"/>
          </ac:picMkLst>
        </pc:picChg>
        <pc:picChg chg="mod">
          <ac:chgData name="Claude LE NAHEDIC" userId="a4a643c31e0169a3" providerId="LiveId" clId="{CF267CDB-0BF6-42C9-A0B9-D5E72944D57A}" dt="2023-11-02T16:04:13.025" v="330" actId="14100"/>
          <ac:picMkLst>
            <pc:docMk/>
            <pc:sldMk cId="1819406776" sldId="271"/>
            <ac:picMk id="5" creationId="{546715F1-AE34-429F-C183-BDB3E8A324D3}"/>
          </ac:picMkLst>
        </pc:picChg>
      </pc:sldChg>
      <pc:sldChg chg="modSp mod">
        <pc:chgData name="Claude LE NAHEDIC" userId="a4a643c31e0169a3" providerId="LiveId" clId="{CF267CDB-0BF6-42C9-A0B9-D5E72944D57A}" dt="2023-11-02T16:07:20.311" v="376" actId="1076"/>
        <pc:sldMkLst>
          <pc:docMk/>
          <pc:sldMk cId="2187896586" sldId="273"/>
        </pc:sldMkLst>
        <pc:spChg chg="mod">
          <ac:chgData name="Claude LE NAHEDIC" userId="a4a643c31e0169a3" providerId="LiveId" clId="{CF267CDB-0BF6-42C9-A0B9-D5E72944D57A}" dt="2023-11-02T16:07:20.311" v="376" actId="1076"/>
          <ac:spMkLst>
            <pc:docMk/>
            <pc:sldMk cId="2187896586" sldId="273"/>
            <ac:spMk id="8" creationId="{23C708A6-09BB-1EFD-8D63-ABF3F003646D}"/>
          </ac:spMkLst>
        </pc:spChg>
      </pc:sldChg>
      <pc:sldChg chg="modSp mod">
        <pc:chgData name="Claude LE NAHEDIC" userId="a4a643c31e0169a3" providerId="LiveId" clId="{CF267CDB-0BF6-42C9-A0B9-D5E72944D57A}" dt="2023-11-02T16:08:47.590" v="394" actId="20577"/>
        <pc:sldMkLst>
          <pc:docMk/>
          <pc:sldMk cId="2677715388" sldId="274"/>
        </pc:sldMkLst>
        <pc:spChg chg="mod">
          <ac:chgData name="Claude LE NAHEDIC" userId="a4a643c31e0169a3" providerId="LiveId" clId="{CF267CDB-0BF6-42C9-A0B9-D5E72944D57A}" dt="2023-11-02T16:08:47.590" v="394" actId="20577"/>
          <ac:spMkLst>
            <pc:docMk/>
            <pc:sldMk cId="2677715388" sldId="274"/>
            <ac:spMk id="7" creationId="{FE711F41-DA36-93E4-8DE2-C8653E4CCC51}"/>
          </ac:spMkLst>
        </pc:spChg>
        <pc:picChg chg="mod">
          <ac:chgData name="Claude LE NAHEDIC" userId="a4a643c31e0169a3" providerId="LiveId" clId="{CF267CDB-0BF6-42C9-A0B9-D5E72944D57A}" dt="2023-11-02T16:08:31.962" v="388" actId="14100"/>
          <ac:picMkLst>
            <pc:docMk/>
            <pc:sldMk cId="2677715388" sldId="274"/>
            <ac:picMk id="5" creationId="{ADB54D71-F212-03E7-D80B-A63F318C9C75}"/>
          </ac:picMkLst>
        </pc:picChg>
      </pc:sldChg>
      <pc:sldChg chg="modSp mod">
        <pc:chgData name="Claude LE NAHEDIC" userId="a4a643c31e0169a3" providerId="LiveId" clId="{CF267CDB-0BF6-42C9-A0B9-D5E72944D57A}" dt="2023-11-02T16:10:02.732" v="407" actId="20577"/>
        <pc:sldMkLst>
          <pc:docMk/>
          <pc:sldMk cId="1363177292" sldId="275"/>
        </pc:sldMkLst>
        <pc:spChg chg="mod">
          <ac:chgData name="Claude LE NAHEDIC" userId="a4a643c31e0169a3" providerId="LiveId" clId="{CF267CDB-0BF6-42C9-A0B9-D5E72944D57A}" dt="2023-11-02T16:10:02.732" v="407" actId="20577"/>
          <ac:spMkLst>
            <pc:docMk/>
            <pc:sldMk cId="1363177292" sldId="275"/>
            <ac:spMk id="6" creationId="{42DD4C83-C3E9-FB2B-BC5A-2CC1078C8E39}"/>
          </ac:spMkLst>
        </pc:spChg>
        <pc:picChg chg="mod">
          <ac:chgData name="Claude LE NAHEDIC" userId="a4a643c31e0169a3" providerId="LiveId" clId="{CF267CDB-0BF6-42C9-A0B9-D5E72944D57A}" dt="2023-11-02T16:09:45.360" v="403" actId="14100"/>
          <ac:picMkLst>
            <pc:docMk/>
            <pc:sldMk cId="1363177292" sldId="275"/>
            <ac:picMk id="5" creationId="{2F8E868E-C93E-EC33-7279-43A742AD3DAD}"/>
          </ac:picMkLst>
        </pc:picChg>
      </pc:sldChg>
      <pc:sldChg chg="modSp mod">
        <pc:chgData name="Claude LE NAHEDIC" userId="a4a643c31e0169a3" providerId="LiveId" clId="{CF267CDB-0BF6-42C9-A0B9-D5E72944D57A}" dt="2023-11-02T16:11:17.370" v="420" actId="1076"/>
        <pc:sldMkLst>
          <pc:docMk/>
          <pc:sldMk cId="3423505093" sldId="276"/>
        </pc:sldMkLst>
        <pc:spChg chg="mod">
          <ac:chgData name="Claude LE NAHEDIC" userId="a4a643c31e0169a3" providerId="LiveId" clId="{CF267CDB-0BF6-42C9-A0B9-D5E72944D57A}" dt="2023-11-02T16:11:17.370" v="420" actId="1076"/>
          <ac:spMkLst>
            <pc:docMk/>
            <pc:sldMk cId="3423505093" sldId="276"/>
            <ac:spMk id="6" creationId="{B1703FF2-1AE5-C98C-EB87-B3DDD2EDFC24}"/>
          </ac:spMkLst>
        </pc:spChg>
        <pc:picChg chg="mod">
          <ac:chgData name="Claude LE NAHEDIC" userId="a4a643c31e0169a3" providerId="LiveId" clId="{CF267CDB-0BF6-42C9-A0B9-D5E72944D57A}" dt="2023-11-02T16:11:09.038" v="418" actId="1076"/>
          <ac:picMkLst>
            <pc:docMk/>
            <pc:sldMk cId="3423505093" sldId="276"/>
            <ac:picMk id="5" creationId="{13073CDB-095C-6A19-7DB8-110CF29A9CEC}"/>
          </ac:picMkLst>
        </pc:picChg>
      </pc:sldChg>
      <pc:sldChg chg="modSp mod">
        <pc:chgData name="Claude LE NAHEDIC" userId="a4a643c31e0169a3" providerId="LiveId" clId="{CF267CDB-0BF6-42C9-A0B9-D5E72944D57A}" dt="2023-11-02T16:12:43.202" v="439" actId="1076"/>
        <pc:sldMkLst>
          <pc:docMk/>
          <pc:sldMk cId="1049616642" sldId="277"/>
        </pc:sldMkLst>
        <pc:spChg chg="mod">
          <ac:chgData name="Claude LE NAHEDIC" userId="a4a643c31e0169a3" providerId="LiveId" clId="{CF267CDB-0BF6-42C9-A0B9-D5E72944D57A}" dt="2023-11-02T16:12:39.778" v="438" actId="14100"/>
          <ac:spMkLst>
            <pc:docMk/>
            <pc:sldMk cId="1049616642" sldId="277"/>
            <ac:spMk id="8" creationId="{E6FA7878-53DF-615F-CC19-1DB8BFAC52DA}"/>
          </ac:spMkLst>
        </pc:spChg>
        <pc:spChg chg="mod">
          <ac:chgData name="Claude LE NAHEDIC" userId="a4a643c31e0169a3" providerId="LiveId" clId="{CF267CDB-0BF6-42C9-A0B9-D5E72944D57A}" dt="2023-11-02T16:12:18.674" v="432" actId="20577"/>
          <ac:spMkLst>
            <pc:docMk/>
            <pc:sldMk cId="1049616642" sldId="277"/>
            <ac:spMk id="10" creationId="{E8990AC0-0AC6-1626-79A3-4DA4EFB20568}"/>
          </ac:spMkLst>
        </pc:spChg>
        <pc:picChg chg="mod">
          <ac:chgData name="Claude LE NAHEDIC" userId="a4a643c31e0169a3" providerId="LiveId" clId="{CF267CDB-0BF6-42C9-A0B9-D5E72944D57A}" dt="2023-11-02T16:12:43.202" v="439" actId="1076"/>
          <ac:picMkLst>
            <pc:docMk/>
            <pc:sldMk cId="1049616642" sldId="277"/>
            <ac:picMk id="5" creationId="{D5D1BAD1-9AE5-DEBF-0C50-82F73D1C6D3F}"/>
          </ac:picMkLst>
        </pc:picChg>
        <pc:picChg chg="mod">
          <ac:chgData name="Claude LE NAHEDIC" userId="a4a643c31e0169a3" providerId="LiveId" clId="{CF267CDB-0BF6-42C9-A0B9-D5E72944D57A}" dt="2023-11-02T16:11:57.422" v="427" actId="14100"/>
          <ac:picMkLst>
            <pc:docMk/>
            <pc:sldMk cId="1049616642" sldId="277"/>
            <ac:picMk id="7" creationId="{5F3A9A89-AFCF-40CB-AD79-4BB0C1EAF9DF}"/>
          </ac:picMkLst>
        </pc:picChg>
      </pc:sldChg>
      <pc:sldChg chg="modSp mod">
        <pc:chgData name="Claude LE NAHEDIC" userId="a4a643c31e0169a3" providerId="LiveId" clId="{CF267CDB-0BF6-42C9-A0B9-D5E72944D57A}" dt="2023-11-02T16:14:18.091" v="454" actId="1076"/>
        <pc:sldMkLst>
          <pc:docMk/>
          <pc:sldMk cId="1038346001" sldId="278"/>
        </pc:sldMkLst>
        <pc:spChg chg="mod">
          <ac:chgData name="Claude LE NAHEDIC" userId="a4a643c31e0169a3" providerId="LiveId" clId="{CF267CDB-0BF6-42C9-A0B9-D5E72944D57A}" dt="2023-11-02T16:14:18.091" v="454" actId="1076"/>
          <ac:spMkLst>
            <pc:docMk/>
            <pc:sldMk cId="1038346001" sldId="278"/>
            <ac:spMk id="8" creationId="{406C96E3-1FBE-695D-1076-686A276ECA0F}"/>
          </ac:spMkLst>
        </pc:spChg>
        <pc:spChg chg="mod">
          <ac:chgData name="Claude LE NAHEDIC" userId="a4a643c31e0169a3" providerId="LiveId" clId="{CF267CDB-0BF6-42C9-A0B9-D5E72944D57A}" dt="2023-11-02T16:14:12.650" v="453" actId="1076"/>
          <ac:spMkLst>
            <pc:docMk/>
            <pc:sldMk cId="1038346001" sldId="278"/>
            <ac:spMk id="9" creationId="{A1AF5122-39F4-BC1E-02BE-C91E9B68493B}"/>
          </ac:spMkLst>
        </pc:spChg>
      </pc:sldChg>
      <pc:sldChg chg="modSp mod">
        <pc:chgData name="Claude LE NAHEDIC" userId="a4a643c31e0169a3" providerId="LiveId" clId="{CF267CDB-0BF6-42C9-A0B9-D5E72944D57A}" dt="2023-11-02T16:15:03.072" v="463" actId="1076"/>
        <pc:sldMkLst>
          <pc:docMk/>
          <pc:sldMk cId="2227884374" sldId="280"/>
        </pc:sldMkLst>
        <pc:spChg chg="mod">
          <ac:chgData name="Claude LE NAHEDIC" userId="a4a643c31e0169a3" providerId="LiveId" clId="{CF267CDB-0BF6-42C9-A0B9-D5E72944D57A}" dt="2023-11-02T16:15:03.072" v="463" actId="1076"/>
          <ac:spMkLst>
            <pc:docMk/>
            <pc:sldMk cId="2227884374" sldId="280"/>
            <ac:spMk id="6" creationId="{7C586768-9176-E49E-E92D-110438FA2C0C}"/>
          </ac:spMkLst>
        </pc:spChg>
      </pc:sldChg>
      <pc:sldChg chg="modSp mod">
        <pc:chgData name="Claude LE NAHEDIC" userId="a4a643c31e0169a3" providerId="LiveId" clId="{CF267CDB-0BF6-42C9-A0B9-D5E72944D57A}" dt="2023-11-02T16:16:27.756" v="471" actId="1076"/>
        <pc:sldMkLst>
          <pc:docMk/>
          <pc:sldMk cId="2228479783" sldId="281"/>
        </pc:sldMkLst>
        <pc:spChg chg="mod">
          <ac:chgData name="Claude LE NAHEDIC" userId="a4a643c31e0169a3" providerId="LiveId" clId="{CF267CDB-0BF6-42C9-A0B9-D5E72944D57A}" dt="2023-11-02T16:16:27.756" v="471" actId="1076"/>
          <ac:spMkLst>
            <pc:docMk/>
            <pc:sldMk cId="2228479783" sldId="281"/>
            <ac:spMk id="6" creationId="{A99F8F2E-2366-237B-FE4A-C7916CFD5ED4}"/>
          </ac:spMkLst>
        </pc:spChg>
        <pc:picChg chg="mod">
          <ac:chgData name="Claude LE NAHEDIC" userId="a4a643c31e0169a3" providerId="LiveId" clId="{CF267CDB-0BF6-42C9-A0B9-D5E72944D57A}" dt="2023-11-02T16:16:22.758" v="470" actId="1076"/>
          <ac:picMkLst>
            <pc:docMk/>
            <pc:sldMk cId="2228479783" sldId="281"/>
            <ac:picMk id="5" creationId="{08298CA6-E39A-3CA2-B7B6-AE6FE2B1929E}"/>
          </ac:picMkLst>
        </pc:picChg>
      </pc:sldChg>
      <pc:sldChg chg="modSp mod">
        <pc:chgData name="Claude LE NAHEDIC" userId="a4a643c31e0169a3" providerId="LiveId" clId="{CF267CDB-0BF6-42C9-A0B9-D5E72944D57A}" dt="2023-11-02T16:17:16.795" v="484" actId="1076"/>
        <pc:sldMkLst>
          <pc:docMk/>
          <pc:sldMk cId="1147862646" sldId="282"/>
        </pc:sldMkLst>
        <pc:spChg chg="mod">
          <ac:chgData name="Claude LE NAHEDIC" userId="a4a643c31e0169a3" providerId="LiveId" clId="{CF267CDB-0BF6-42C9-A0B9-D5E72944D57A}" dt="2023-11-02T16:17:09.480" v="481" actId="1076"/>
          <ac:spMkLst>
            <pc:docMk/>
            <pc:sldMk cId="1147862646" sldId="282"/>
            <ac:spMk id="6" creationId="{E46086EF-87E3-96AE-401B-0F0B01ED2BB6}"/>
          </ac:spMkLst>
        </pc:spChg>
        <pc:picChg chg="mod">
          <ac:chgData name="Claude LE NAHEDIC" userId="a4a643c31e0169a3" providerId="LiveId" clId="{CF267CDB-0BF6-42C9-A0B9-D5E72944D57A}" dt="2023-11-02T16:17:16.795" v="484" actId="1076"/>
          <ac:picMkLst>
            <pc:docMk/>
            <pc:sldMk cId="1147862646" sldId="282"/>
            <ac:picMk id="5" creationId="{7D1DB5F3-14F1-5CFD-8CB3-85FA9AC011E1}"/>
          </ac:picMkLst>
        </pc:picChg>
      </pc:sldChg>
      <pc:sldChg chg="addSp delSp modSp new mod">
        <pc:chgData name="Claude LE NAHEDIC" userId="a4a643c31e0169a3" providerId="LiveId" clId="{CF267CDB-0BF6-42C9-A0B9-D5E72944D57A}" dt="2023-11-09T08:49:11.065" v="577" actId="14100"/>
        <pc:sldMkLst>
          <pc:docMk/>
          <pc:sldMk cId="1513649509" sldId="283"/>
        </pc:sldMkLst>
        <pc:spChg chg="mod">
          <ac:chgData name="Claude LE NAHEDIC" userId="a4a643c31e0169a3" providerId="LiveId" clId="{CF267CDB-0BF6-42C9-A0B9-D5E72944D57A}" dt="2023-11-09T08:49:11.065" v="577" actId="14100"/>
          <ac:spMkLst>
            <pc:docMk/>
            <pc:sldMk cId="1513649509" sldId="283"/>
            <ac:spMk id="2" creationId="{E06E10F3-0A8B-8666-C397-417BB510C498}"/>
          </ac:spMkLst>
        </pc:spChg>
        <pc:spChg chg="del">
          <ac:chgData name="Claude LE NAHEDIC" userId="a4a643c31e0169a3" providerId="LiveId" clId="{CF267CDB-0BF6-42C9-A0B9-D5E72944D57A}" dt="2023-11-09T08:46:51.347" v="486" actId="478"/>
          <ac:spMkLst>
            <pc:docMk/>
            <pc:sldMk cId="1513649509" sldId="283"/>
            <ac:spMk id="3" creationId="{D391189E-B1DD-95B5-255E-420FA8DBF005}"/>
          </ac:spMkLst>
        </pc:spChg>
        <pc:picChg chg="add mod">
          <ac:chgData name="Claude LE NAHEDIC" userId="a4a643c31e0169a3" providerId="LiveId" clId="{CF267CDB-0BF6-42C9-A0B9-D5E72944D57A}" dt="2023-11-09T08:47:30.335" v="489" actId="1076"/>
          <ac:picMkLst>
            <pc:docMk/>
            <pc:sldMk cId="1513649509" sldId="283"/>
            <ac:picMk id="5" creationId="{9214720B-CEC9-C3D8-B116-79D3FDDD96EE}"/>
          </ac:picMkLst>
        </pc:picChg>
      </pc:sldChg>
      <pc:sldChg chg="addSp delSp modSp new mod">
        <pc:chgData name="Claude LE NAHEDIC" userId="a4a643c31e0169a3" providerId="LiveId" clId="{CF267CDB-0BF6-42C9-A0B9-D5E72944D57A}" dt="2023-11-09T08:57:03.771" v="800" actId="1076"/>
        <pc:sldMkLst>
          <pc:docMk/>
          <pc:sldMk cId="489861767" sldId="284"/>
        </pc:sldMkLst>
        <pc:spChg chg="mod">
          <ac:chgData name="Claude LE NAHEDIC" userId="a4a643c31e0169a3" providerId="LiveId" clId="{CF267CDB-0BF6-42C9-A0B9-D5E72944D57A}" dt="2023-11-09T08:56:54.091" v="797" actId="1076"/>
          <ac:spMkLst>
            <pc:docMk/>
            <pc:sldMk cId="489861767" sldId="284"/>
            <ac:spMk id="2" creationId="{646CE8D8-B0BF-02F8-7D04-1C90DEAD376C}"/>
          </ac:spMkLst>
        </pc:spChg>
        <pc:spChg chg="del">
          <ac:chgData name="Claude LE NAHEDIC" userId="a4a643c31e0169a3" providerId="LiveId" clId="{CF267CDB-0BF6-42C9-A0B9-D5E72944D57A}" dt="2023-11-09T08:50:13.211" v="579" actId="478"/>
          <ac:spMkLst>
            <pc:docMk/>
            <pc:sldMk cId="489861767" sldId="284"/>
            <ac:spMk id="3" creationId="{626C69AD-929F-7A73-E9FE-08D6AD156358}"/>
          </ac:spMkLst>
        </pc:spChg>
        <pc:picChg chg="add mod">
          <ac:chgData name="Claude LE NAHEDIC" userId="a4a643c31e0169a3" providerId="LiveId" clId="{CF267CDB-0BF6-42C9-A0B9-D5E72944D57A}" dt="2023-11-09T08:57:03.771" v="800" actId="1076"/>
          <ac:picMkLst>
            <pc:docMk/>
            <pc:sldMk cId="489861767" sldId="284"/>
            <ac:picMk id="5" creationId="{9F7F173A-D85A-0AD4-DEB1-4D5C3CC102F8}"/>
          </ac:picMkLst>
        </pc:picChg>
      </pc:sldChg>
      <pc:sldChg chg="addSp delSp modSp new mod">
        <pc:chgData name="Claude LE NAHEDIC" userId="a4a643c31e0169a3" providerId="LiveId" clId="{CF267CDB-0BF6-42C9-A0B9-D5E72944D57A}" dt="2023-11-09T09:01:14.218" v="967" actId="14100"/>
        <pc:sldMkLst>
          <pc:docMk/>
          <pc:sldMk cId="388289313" sldId="285"/>
        </pc:sldMkLst>
        <pc:spChg chg="mod">
          <ac:chgData name="Claude LE NAHEDIC" userId="a4a643c31e0169a3" providerId="LiveId" clId="{CF267CDB-0BF6-42C9-A0B9-D5E72944D57A}" dt="2023-11-09T09:01:07.723" v="966" actId="255"/>
          <ac:spMkLst>
            <pc:docMk/>
            <pc:sldMk cId="388289313" sldId="285"/>
            <ac:spMk id="2" creationId="{1E6D5F82-73BB-DE0E-B156-58BE46DF1D76}"/>
          </ac:spMkLst>
        </pc:spChg>
        <pc:spChg chg="del">
          <ac:chgData name="Claude LE NAHEDIC" userId="a4a643c31e0169a3" providerId="LiveId" clId="{CF267CDB-0BF6-42C9-A0B9-D5E72944D57A}" dt="2023-11-09T08:57:42.326" v="802" actId="478"/>
          <ac:spMkLst>
            <pc:docMk/>
            <pc:sldMk cId="388289313" sldId="285"/>
            <ac:spMk id="3" creationId="{C3E02547-D769-9CDC-72AB-B2B2C8570885}"/>
          </ac:spMkLst>
        </pc:spChg>
        <pc:picChg chg="add mod">
          <ac:chgData name="Claude LE NAHEDIC" userId="a4a643c31e0169a3" providerId="LiveId" clId="{CF267CDB-0BF6-42C9-A0B9-D5E72944D57A}" dt="2023-11-09T09:01:14.218" v="967" actId="14100"/>
          <ac:picMkLst>
            <pc:docMk/>
            <pc:sldMk cId="388289313" sldId="285"/>
            <ac:picMk id="5" creationId="{07EE57DE-D075-47AD-087D-95B7F9F98F4B}"/>
          </ac:picMkLst>
        </pc:picChg>
      </pc:sldChg>
      <pc:sldChg chg="addSp delSp modSp new mod">
        <pc:chgData name="Claude LE NAHEDIC" userId="a4a643c31e0169a3" providerId="LiveId" clId="{CF267CDB-0BF6-42C9-A0B9-D5E72944D57A}" dt="2023-11-09T12:43:12.602" v="1081" actId="20577"/>
        <pc:sldMkLst>
          <pc:docMk/>
          <pc:sldMk cId="532894694" sldId="286"/>
        </pc:sldMkLst>
        <pc:spChg chg="mod">
          <ac:chgData name="Claude LE NAHEDIC" userId="a4a643c31e0169a3" providerId="LiveId" clId="{CF267CDB-0BF6-42C9-A0B9-D5E72944D57A}" dt="2023-11-09T12:43:12.602" v="1081" actId="20577"/>
          <ac:spMkLst>
            <pc:docMk/>
            <pc:sldMk cId="532894694" sldId="286"/>
            <ac:spMk id="2" creationId="{191DA36E-33A7-4296-94A0-9269054BBC46}"/>
          </ac:spMkLst>
        </pc:spChg>
        <pc:spChg chg="del">
          <ac:chgData name="Claude LE NAHEDIC" userId="a4a643c31e0169a3" providerId="LiveId" clId="{CF267CDB-0BF6-42C9-A0B9-D5E72944D57A}" dt="2023-11-09T12:38:51.328" v="969" actId="478"/>
          <ac:spMkLst>
            <pc:docMk/>
            <pc:sldMk cId="532894694" sldId="286"/>
            <ac:spMk id="3" creationId="{DD44B42B-BA63-BFFD-8AB2-DBD2B0EA994F}"/>
          </ac:spMkLst>
        </pc:spChg>
        <pc:picChg chg="add mod">
          <ac:chgData name="Claude LE NAHEDIC" userId="a4a643c31e0169a3" providerId="LiveId" clId="{CF267CDB-0BF6-42C9-A0B9-D5E72944D57A}" dt="2023-11-09T12:42:49.999" v="1069" actId="1076"/>
          <ac:picMkLst>
            <pc:docMk/>
            <pc:sldMk cId="532894694" sldId="286"/>
            <ac:picMk id="5" creationId="{592DC00C-793F-7E72-8B99-B47B9449186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346BA1-8167-2D16-0B62-B9EDFA018C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3968D11-9175-5EDF-4F45-64F417497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ECFD95-5299-4645-6649-B79FA4A9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C72A-6091-4032-B0E7-9028CE3B5F80}" type="datetimeFigureOut">
              <a:rPr lang="fr-FR" smtClean="0"/>
              <a:t>09/11/2023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D569D3-8EF1-5D08-8965-4399A27F5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70A769-1E9E-1BE1-CA4A-28A1E4A1F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65D2A-1899-4762-B04D-D59F53F7E4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2644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5C0578-79CA-EDD2-C672-30D6F5570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300FA22-8C64-D898-7503-FC4C75FE77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DBDF6F-02ED-AEEC-F20A-E74B54B88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C72A-6091-4032-B0E7-9028CE3B5F80}" type="datetimeFigureOut">
              <a:rPr lang="fr-FR" smtClean="0"/>
              <a:t>09/11/2023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457A92-11DC-E724-620E-5D9C28850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99B41E-C200-EDB8-7F09-4830D10BB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65D2A-1899-4762-B04D-D59F53F7E4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8297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713FA0D-9C47-230A-2A18-E1FE9B5E1A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BA8458A-87B6-6AEA-665D-227455F954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6837EE-0E52-6462-335D-FFB76C1D3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C72A-6091-4032-B0E7-9028CE3B5F80}" type="datetimeFigureOut">
              <a:rPr lang="fr-FR" smtClean="0"/>
              <a:t>09/11/2023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00EDC85-D13D-5E07-9062-26618B074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7522BA-9911-F925-C2AE-4232C58D8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65D2A-1899-4762-B04D-D59F53F7E4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389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190F1F-ADF3-2398-2136-512B40410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E6E845-C1B5-C11E-11E9-6DE42FD9F0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C8E7F7-3D06-B2D8-3D9A-33FBE1A8F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C72A-6091-4032-B0E7-9028CE3B5F80}" type="datetimeFigureOut">
              <a:rPr lang="fr-FR" smtClean="0"/>
              <a:t>09/11/2023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3FC992-B63F-3C4B-D6B8-D36F8964D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7C75CE-0AA1-631D-C755-8127F9F0E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65D2A-1899-4762-B04D-D59F53F7E4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6144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98B9F8-8BD3-DFDE-86BB-143D4CFBB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780D420-BF99-36DE-D8EF-E1723B794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FD4F9A-DB31-2B18-20EB-4BD11B62B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C72A-6091-4032-B0E7-9028CE3B5F80}" type="datetimeFigureOut">
              <a:rPr lang="fr-FR" smtClean="0"/>
              <a:t>09/11/2023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8D5D83-8A75-43A9-0638-88FD12A76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C831D3-F313-3380-CBFA-7F12988C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65D2A-1899-4762-B04D-D59F53F7E4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993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6A9681-F6C6-6040-8D9B-E6CDECAF5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B4859A-2A1A-F00E-0878-EDCFEE17E8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441A063-2041-BB0F-A8B7-CE670C8246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20BEB10-E2BA-AF47-66ED-625303C31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C72A-6091-4032-B0E7-9028CE3B5F80}" type="datetimeFigureOut">
              <a:rPr lang="fr-FR" smtClean="0"/>
              <a:t>09/11/2023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142B4F7-9754-167F-BE0E-84B6D3C22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F7A4892-6E43-1580-3547-858C10574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65D2A-1899-4762-B04D-D59F53F7E4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871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7CDB4F-534D-D5BD-D380-CAA4D82CB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DD5C4D3-F0C1-E97B-9859-715E549E5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C3F8ECF-EAB1-10B3-2477-66F27F62B3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7958F76-10D1-395A-4C22-648DCB0851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84699BC-5518-7576-7193-638A9E1060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234F584-52AF-70D5-4E92-CCD339C8D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C72A-6091-4032-B0E7-9028CE3B5F80}" type="datetimeFigureOut">
              <a:rPr lang="fr-FR" smtClean="0"/>
              <a:t>09/11/2023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EC52512-2150-969B-27BC-0207685F9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CA4886D-255A-E6C8-76F5-343E66978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65D2A-1899-4762-B04D-D59F53F7E4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7288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C85411-4CB9-05E8-E102-A233A3936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74AA4F2-540B-CE35-B06D-1420C28BC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C72A-6091-4032-B0E7-9028CE3B5F80}" type="datetimeFigureOut">
              <a:rPr lang="fr-FR" smtClean="0"/>
              <a:t>09/11/2023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3980840-2475-2818-1747-E0AAA2CFA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32F79E9-0BE5-B41B-6743-43CDAA750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65D2A-1899-4762-B04D-D59F53F7E4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9939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3A6307D-E692-5999-7DF3-35C1A8413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C72A-6091-4032-B0E7-9028CE3B5F80}" type="datetimeFigureOut">
              <a:rPr lang="fr-FR" smtClean="0"/>
              <a:t>09/11/2023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2A3DD3A-DCF5-2C02-2866-4DEC7C827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289DDA4-1950-4BD4-E9E1-9109A3097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65D2A-1899-4762-B04D-D59F53F7E4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5189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AF8344-4AF3-F15C-401D-CE3E7D05E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513B09-1A77-80AB-2503-64A266C53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8E9534F-3DE0-148D-C3A2-EE2ECFAC6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E97255C-4BD3-680D-102D-53C4420BB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C72A-6091-4032-B0E7-9028CE3B5F80}" type="datetimeFigureOut">
              <a:rPr lang="fr-FR" smtClean="0"/>
              <a:t>09/11/2023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4A60FC3-7C6E-F23F-1427-1F8C98F55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A72BEB7-5123-A801-2476-85603713F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65D2A-1899-4762-B04D-D59F53F7E4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3879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91FB7B-E703-6088-C37D-C0C5F5B4B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B1CAEEC-BE63-BF85-B45D-89C793A123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A5057C5-B62B-0D93-AA91-3C3665901A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0FB4CE7-A3F5-8799-77B7-9F287CF21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C72A-6091-4032-B0E7-9028CE3B5F80}" type="datetimeFigureOut">
              <a:rPr lang="fr-FR" smtClean="0"/>
              <a:t>09/11/2023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D936B2A-45E4-ECE4-DF49-AB228F685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5E2009F-56A1-07D4-87F7-67B12882B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65D2A-1899-4762-B04D-D59F53F7E4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2427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FEE5A98-1A10-787D-DE72-2671AA78E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1985BDD-EC3C-2065-9F70-59059E27B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B11A49D-595E-869D-FBFF-A57243B511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3C72A-6091-4032-B0E7-9028CE3B5F80}" type="datetimeFigureOut">
              <a:rPr lang="fr-FR" smtClean="0"/>
              <a:t>09/11/2023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12020B-E4EC-3990-7F18-7FBF14B70C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CFB926E-9A6A-55D5-FC87-B6ED010EC7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65D2A-1899-4762-B04D-D59F53F7E4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1498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CE4C82A8-78E4-7BA5-6193-19549FDBA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7965" y="4400474"/>
            <a:ext cx="7793946" cy="2238299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Lise KLAES (A.S. Tréport Cyclisme)</a:t>
            </a:r>
          </a:p>
          <a:p>
            <a:endParaRPr lang="fr-FR" b="1" dirty="0">
              <a:solidFill>
                <a:srgbClr val="002060"/>
              </a:solidFill>
            </a:endParaRPr>
          </a:p>
          <a:p>
            <a:r>
              <a:rPr lang="fr-FR" sz="2000" dirty="0">
                <a:solidFill>
                  <a:srgbClr val="002060"/>
                </a:solidFill>
              </a:rPr>
              <a:t>Championne de France et Championne de Normandie </a:t>
            </a:r>
          </a:p>
          <a:p>
            <a:r>
              <a:rPr lang="fr-FR" sz="2000" dirty="0">
                <a:solidFill>
                  <a:srgbClr val="002060"/>
                </a:solidFill>
              </a:rPr>
              <a:t>Junior Dame de Cyclo-Cross</a:t>
            </a:r>
          </a:p>
          <a:p>
            <a:r>
              <a:rPr lang="fr-FR" sz="2000" dirty="0">
                <a:solidFill>
                  <a:srgbClr val="002060"/>
                </a:solidFill>
              </a:rPr>
              <a:t>Championne de Normandie XCO U19</a:t>
            </a:r>
          </a:p>
          <a:p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AEFA13C-9E76-C73D-1FD9-C318A7FFD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43" y="219227"/>
            <a:ext cx="5831268" cy="388143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C71E316-C371-CC8F-39C3-D78B9282E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084" y="1628775"/>
            <a:ext cx="3289696" cy="438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78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6E10F3-0A8B-8666-C397-417BB510C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30221"/>
          </a:xfrm>
        </p:spPr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  <a:latin typeface="+mn-lt"/>
              </a:rPr>
              <a:t>Gabin BONNE (U.S.S.A. Pavilly Barentin)</a:t>
            </a:r>
            <a:br>
              <a:rPr lang="fr-FR" sz="2400" b="1" dirty="0">
                <a:solidFill>
                  <a:srgbClr val="002060"/>
                </a:solidFill>
                <a:latin typeface="+mn-lt"/>
              </a:rPr>
            </a:br>
            <a:br>
              <a:rPr lang="fr-FR" sz="2400" b="1" dirty="0">
                <a:solidFill>
                  <a:srgbClr val="002060"/>
                </a:solidFill>
                <a:latin typeface="+mn-lt"/>
              </a:rPr>
            </a:br>
            <a:r>
              <a:rPr lang="fr-FR" sz="2000" dirty="0">
                <a:solidFill>
                  <a:srgbClr val="002060"/>
                </a:solidFill>
                <a:latin typeface="+mn-lt"/>
              </a:rPr>
              <a:t>Champion de Normandie du Scratch U15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214720B-CEC9-C3D8-B116-79D3FDDD9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386" y="2097983"/>
            <a:ext cx="6873228" cy="454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49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9795221-2125-5480-1B34-A359969C8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410199" y="1298821"/>
            <a:ext cx="6387416" cy="426035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2C6E2F2-5A64-A2BC-0B6C-2D23DEEA671D}"/>
              </a:ext>
            </a:extLst>
          </p:cNvPr>
          <p:cNvSpPr txBox="1"/>
          <p:nvPr/>
        </p:nvSpPr>
        <p:spPr>
          <a:xfrm>
            <a:off x="187619" y="2751890"/>
            <a:ext cx="488920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Gabriel EUSTACHE (U.C. Darnétal)</a:t>
            </a:r>
          </a:p>
          <a:p>
            <a:pPr algn="ctr"/>
            <a:endParaRPr lang="fr-FR" sz="2000" dirty="0">
              <a:solidFill>
                <a:srgbClr val="002060"/>
              </a:solidFill>
            </a:endParaRPr>
          </a:p>
          <a:p>
            <a:pPr algn="ctr"/>
            <a:r>
              <a:rPr lang="fr-FR" sz="2000" dirty="0">
                <a:solidFill>
                  <a:srgbClr val="002060"/>
                </a:solidFill>
              </a:rPr>
              <a:t>Champion de Normandie XCO U19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5061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F1CB264-B721-4F84-73A9-545B528C4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86" y="1210693"/>
            <a:ext cx="3374288" cy="490157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CE5EF95-90AF-D7F2-B089-1F85BA49CD71}"/>
              </a:ext>
            </a:extLst>
          </p:cNvPr>
          <p:cNvSpPr txBox="1"/>
          <p:nvPr/>
        </p:nvSpPr>
        <p:spPr>
          <a:xfrm>
            <a:off x="5103628" y="2751891"/>
            <a:ext cx="613498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Basil AUTRET (A.A.C. BMX Petit Couronne)</a:t>
            </a:r>
          </a:p>
          <a:p>
            <a:pPr algn="ctr"/>
            <a:endParaRPr lang="fr-FR" sz="2000" dirty="0">
              <a:solidFill>
                <a:srgbClr val="002060"/>
              </a:solidFill>
            </a:endParaRPr>
          </a:p>
          <a:p>
            <a:pPr algn="ctr"/>
            <a:r>
              <a:rPr lang="fr-FR" sz="2000" dirty="0">
                <a:solidFill>
                  <a:srgbClr val="002060"/>
                </a:solidFill>
              </a:rPr>
              <a:t>Champion de Normandie BMX U13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4391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3425515-3FD9-CBF7-CDE6-D25AF6BB3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37" y="946297"/>
            <a:ext cx="6928884" cy="519666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516FFC3-B43B-84E3-3147-03606A0399F0}"/>
              </a:ext>
            </a:extLst>
          </p:cNvPr>
          <p:cNvSpPr txBox="1"/>
          <p:nvPr/>
        </p:nvSpPr>
        <p:spPr>
          <a:xfrm>
            <a:off x="7752464" y="559195"/>
            <a:ext cx="3806456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>
                <a:solidFill>
                  <a:srgbClr val="002060"/>
                </a:solidFill>
              </a:rPr>
              <a:t>U.C. Darnétal :</a:t>
            </a:r>
          </a:p>
          <a:p>
            <a:endParaRPr lang="fr-FR" sz="2000" dirty="0">
              <a:solidFill>
                <a:srgbClr val="002060"/>
              </a:solidFill>
            </a:endParaRPr>
          </a:p>
          <a:p>
            <a:r>
              <a:rPr lang="fr-FR" sz="2400" b="1" dirty="0">
                <a:solidFill>
                  <a:srgbClr val="002060"/>
                </a:solidFill>
              </a:rPr>
              <a:t>Thibaud EUSTACHE</a:t>
            </a:r>
          </a:p>
          <a:p>
            <a:r>
              <a:rPr lang="fr-FR" sz="2000" dirty="0">
                <a:solidFill>
                  <a:srgbClr val="002060"/>
                </a:solidFill>
              </a:rPr>
              <a:t>Champion de Normandie XCO U17</a:t>
            </a:r>
          </a:p>
          <a:p>
            <a:endParaRPr lang="fr-FR" sz="2000" dirty="0">
              <a:solidFill>
                <a:srgbClr val="002060"/>
              </a:solidFill>
            </a:endParaRPr>
          </a:p>
          <a:p>
            <a:r>
              <a:rPr lang="fr-FR" sz="2400" b="1" dirty="0">
                <a:solidFill>
                  <a:srgbClr val="002060"/>
                </a:solidFill>
              </a:rPr>
              <a:t>Nicolas RIHOUEY</a:t>
            </a:r>
          </a:p>
          <a:p>
            <a:r>
              <a:rPr lang="fr-FR" sz="2000" dirty="0">
                <a:solidFill>
                  <a:srgbClr val="002060"/>
                </a:solidFill>
              </a:rPr>
              <a:t>Champion de Normandie XCO Senior</a:t>
            </a:r>
          </a:p>
          <a:p>
            <a:endParaRPr lang="fr-FR" sz="2000" dirty="0">
              <a:solidFill>
                <a:srgbClr val="002060"/>
              </a:solidFill>
            </a:endParaRPr>
          </a:p>
          <a:p>
            <a:r>
              <a:rPr lang="fr-FR" sz="2400" b="1" dirty="0">
                <a:solidFill>
                  <a:srgbClr val="002060"/>
                </a:solidFill>
              </a:rPr>
              <a:t>Gabriel EUSTACHE </a:t>
            </a:r>
          </a:p>
          <a:p>
            <a:r>
              <a:rPr lang="fr-FR" sz="2000" dirty="0">
                <a:solidFill>
                  <a:srgbClr val="002060"/>
                </a:solidFill>
              </a:rPr>
              <a:t>Champion de Normandie XCO U19</a:t>
            </a:r>
          </a:p>
          <a:p>
            <a:endParaRPr lang="fr-FR" sz="2000" dirty="0">
              <a:solidFill>
                <a:srgbClr val="002060"/>
              </a:solidFill>
            </a:endParaRPr>
          </a:p>
          <a:p>
            <a:endParaRPr lang="fr-FR" sz="2000" dirty="0">
              <a:solidFill>
                <a:srgbClr val="002060"/>
              </a:solidFill>
            </a:endParaRPr>
          </a:p>
          <a:p>
            <a:r>
              <a:rPr lang="fr-FR" sz="2400" b="1" dirty="0">
                <a:solidFill>
                  <a:srgbClr val="002060"/>
                </a:solidFill>
              </a:rPr>
              <a:t>Aurélien LANCHON BREUIL</a:t>
            </a:r>
          </a:p>
          <a:p>
            <a:r>
              <a:rPr lang="fr-FR" sz="2000" dirty="0">
                <a:solidFill>
                  <a:srgbClr val="002060"/>
                </a:solidFill>
              </a:rPr>
              <a:t>Président</a:t>
            </a:r>
          </a:p>
          <a:p>
            <a:r>
              <a:rPr lang="fr-FR" sz="2400" b="1" dirty="0">
                <a:solidFill>
                  <a:srgbClr val="002060"/>
                </a:solidFill>
              </a:rPr>
              <a:t>Joël GACOIN</a:t>
            </a:r>
          </a:p>
          <a:p>
            <a:r>
              <a:rPr lang="fr-FR" sz="2000" dirty="0">
                <a:solidFill>
                  <a:srgbClr val="002060"/>
                </a:solidFill>
              </a:rPr>
              <a:t>Coach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7153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9679AED-E517-8EE8-80DD-B3D3D75AC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084" y="1202474"/>
            <a:ext cx="6686106" cy="445305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8C9674D-BCB5-B98B-13FB-568F19304EA5}"/>
              </a:ext>
            </a:extLst>
          </p:cNvPr>
          <p:cNvSpPr txBox="1"/>
          <p:nvPr/>
        </p:nvSpPr>
        <p:spPr>
          <a:xfrm>
            <a:off x="490205" y="2751891"/>
            <a:ext cx="435802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Pédales Varengevillaises</a:t>
            </a:r>
          </a:p>
          <a:p>
            <a:pPr algn="ctr"/>
            <a:endParaRPr lang="fr-FR" sz="2000" dirty="0">
              <a:solidFill>
                <a:srgbClr val="002060"/>
              </a:solidFill>
            </a:endParaRPr>
          </a:p>
          <a:p>
            <a:pPr algn="ctr"/>
            <a:r>
              <a:rPr lang="fr-FR" sz="2000" dirty="0">
                <a:solidFill>
                  <a:srgbClr val="002060"/>
                </a:solidFill>
              </a:rPr>
              <a:t>Championne de France de Polo Vélo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2878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6CE8D8-B0BF-02F8-7D04-1C90DEAD3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74527"/>
            <a:ext cx="12191999" cy="124336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  <a:latin typeface="+mn-lt"/>
              </a:rPr>
              <a:t>U.S.S.A. Pavilly Barentin U17</a:t>
            </a:r>
            <a:br>
              <a:rPr lang="fr-FR" sz="2400" b="1" dirty="0">
                <a:solidFill>
                  <a:srgbClr val="002060"/>
                </a:solidFill>
                <a:latin typeface="+mn-lt"/>
              </a:rPr>
            </a:br>
            <a:r>
              <a:rPr lang="fr-FR" sz="2000" dirty="0">
                <a:solidFill>
                  <a:srgbClr val="002060"/>
                </a:solidFill>
                <a:latin typeface="+mn-lt"/>
              </a:rPr>
              <a:t>Championne de Normandie de Poursuite par équipe</a:t>
            </a:r>
            <a:br>
              <a:rPr lang="fr-FR" sz="2000" dirty="0">
                <a:solidFill>
                  <a:srgbClr val="002060"/>
                </a:solidFill>
                <a:latin typeface="+mn-lt"/>
              </a:rPr>
            </a:br>
            <a:br>
              <a:rPr lang="fr-FR" sz="2400" b="1" dirty="0">
                <a:solidFill>
                  <a:srgbClr val="002060"/>
                </a:solidFill>
                <a:latin typeface="+mn-lt"/>
              </a:rPr>
            </a:br>
            <a:r>
              <a:rPr lang="fr-FR" sz="2400" b="1" dirty="0">
                <a:solidFill>
                  <a:srgbClr val="002060"/>
                </a:solidFill>
                <a:latin typeface="+mn-lt"/>
              </a:rPr>
              <a:t>Flavien DUVAL / Amaury KEHR / Valentin ROSAY / Oscar VANDERSTRAETEN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F7F173A-D85A-0AD4-DEB1-4D5C3CC10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724" y="340113"/>
            <a:ext cx="7672552" cy="476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61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D86D760-C432-FE8D-F77B-905D24888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97783"/>
            <a:ext cx="5107393" cy="506243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2A3B5D3-EAA8-3354-60FA-79E8D0FD8BD2}"/>
              </a:ext>
            </a:extLst>
          </p:cNvPr>
          <p:cNvSpPr txBox="1"/>
          <p:nvPr/>
        </p:nvSpPr>
        <p:spPr>
          <a:xfrm>
            <a:off x="5915025" y="2736502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Olivier LEROUX (V.C. Fécamp)</a:t>
            </a:r>
          </a:p>
          <a:p>
            <a:pPr algn="ctr"/>
            <a:endParaRPr lang="fr-FR" sz="2000" dirty="0">
              <a:solidFill>
                <a:srgbClr val="002060"/>
              </a:solidFill>
            </a:endParaRPr>
          </a:p>
          <a:p>
            <a:pPr algn="ctr"/>
            <a:r>
              <a:rPr lang="fr-FR" sz="2000" dirty="0">
                <a:solidFill>
                  <a:srgbClr val="002060"/>
                </a:solidFill>
              </a:rPr>
              <a:t>Champion de Normandie Access 4 du Contre la Montre</a:t>
            </a:r>
          </a:p>
        </p:txBody>
      </p:sp>
    </p:spTree>
    <p:extLst>
      <p:ext uri="{BB962C8B-B14F-4D97-AF65-F5344CB8AC3E}">
        <p14:creationId xmlns:p14="http://schemas.microsoft.com/office/powerpoint/2010/main" val="201990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3485636-E8B2-A392-BB38-14D557CCD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470" y="310059"/>
            <a:ext cx="4163664" cy="623788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22C13D4-A0E2-A4A7-D40C-9F766D367D5D}"/>
              </a:ext>
            </a:extLst>
          </p:cNvPr>
          <p:cNvSpPr txBox="1"/>
          <p:nvPr/>
        </p:nvSpPr>
        <p:spPr>
          <a:xfrm>
            <a:off x="453877" y="2890390"/>
            <a:ext cx="5954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Morgane LEGER (C.O. Bolbec Nointot)</a:t>
            </a:r>
          </a:p>
          <a:p>
            <a:pPr algn="ctr"/>
            <a:endParaRPr lang="fr-FR" sz="2000" dirty="0">
              <a:solidFill>
                <a:srgbClr val="002060"/>
              </a:solidFill>
            </a:endParaRPr>
          </a:p>
          <a:p>
            <a:pPr algn="ctr"/>
            <a:r>
              <a:rPr lang="fr-FR" sz="2000" dirty="0">
                <a:solidFill>
                  <a:srgbClr val="002060"/>
                </a:solidFill>
              </a:rPr>
              <a:t>Championne de Normandie BMX Femme 25 et plus</a:t>
            </a:r>
          </a:p>
        </p:txBody>
      </p:sp>
    </p:spTree>
    <p:extLst>
      <p:ext uri="{BB962C8B-B14F-4D97-AF65-F5344CB8AC3E}">
        <p14:creationId xmlns:p14="http://schemas.microsoft.com/office/powerpoint/2010/main" val="1282974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BBDE364-1107-74A7-75E3-76E5BE9B1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9" y="333375"/>
            <a:ext cx="4879978" cy="365998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46715F1-AE34-429F-C183-BDB3E8A32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524" y="2959594"/>
            <a:ext cx="4879978" cy="365998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1ACDF2A-6067-7D9F-F1E2-C97F01560823}"/>
              </a:ext>
            </a:extLst>
          </p:cNvPr>
          <p:cNvSpPr txBox="1"/>
          <p:nvPr/>
        </p:nvSpPr>
        <p:spPr>
          <a:xfrm>
            <a:off x="5372099" y="1127523"/>
            <a:ext cx="608647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Equipe U15 U17 Filles</a:t>
            </a:r>
          </a:p>
          <a:p>
            <a:pPr algn="ctr"/>
            <a:endParaRPr lang="fr-FR" sz="2400" b="1" dirty="0">
              <a:solidFill>
                <a:srgbClr val="002060"/>
              </a:solidFill>
            </a:endParaRPr>
          </a:p>
          <a:p>
            <a:pPr algn="ctr"/>
            <a:r>
              <a:rPr lang="fr-FR" sz="2000" dirty="0">
                <a:solidFill>
                  <a:srgbClr val="002060"/>
                </a:solidFill>
              </a:rPr>
              <a:t>6ème Coupe de France des départements (Zone Nord)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EFCD9D4-1B88-EF1F-56F1-7D2064D9AA93}"/>
              </a:ext>
            </a:extLst>
          </p:cNvPr>
          <p:cNvSpPr txBox="1"/>
          <p:nvPr/>
        </p:nvSpPr>
        <p:spPr>
          <a:xfrm>
            <a:off x="400049" y="4386590"/>
            <a:ext cx="62388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Equipe U17 Garçons</a:t>
            </a:r>
          </a:p>
          <a:p>
            <a:pPr algn="ctr"/>
            <a:endParaRPr lang="fr-FR" sz="2400" b="1" dirty="0">
              <a:solidFill>
                <a:srgbClr val="002060"/>
              </a:solidFill>
            </a:endParaRPr>
          </a:p>
          <a:p>
            <a:pPr algn="ctr"/>
            <a:r>
              <a:rPr lang="fr-FR" sz="2000" dirty="0">
                <a:solidFill>
                  <a:srgbClr val="002060"/>
                </a:solidFill>
              </a:rPr>
              <a:t>5</a:t>
            </a:r>
            <a:r>
              <a:rPr lang="fr-FR" sz="2000" baseline="30000" dirty="0">
                <a:solidFill>
                  <a:srgbClr val="002060"/>
                </a:solidFill>
              </a:rPr>
              <a:t>ème</a:t>
            </a:r>
            <a:r>
              <a:rPr lang="fr-FR" sz="2000" dirty="0">
                <a:solidFill>
                  <a:srgbClr val="002060"/>
                </a:solidFill>
              </a:rPr>
              <a:t> Coupe de France des Départements (Zone Nord)</a:t>
            </a:r>
          </a:p>
          <a:p>
            <a:pPr algn="ctr"/>
            <a:r>
              <a:rPr lang="fr-FR" sz="2000" dirty="0">
                <a:solidFill>
                  <a:srgbClr val="002060"/>
                </a:solidFill>
              </a:rPr>
              <a:t>4</a:t>
            </a:r>
            <a:r>
              <a:rPr lang="fr-FR" sz="2000" baseline="30000" dirty="0">
                <a:solidFill>
                  <a:srgbClr val="002060"/>
                </a:solidFill>
              </a:rPr>
              <a:t>ème</a:t>
            </a:r>
            <a:r>
              <a:rPr lang="fr-FR" sz="2000" dirty="0">
                <a:solidFill>
                  <a:srgbClr val="002060"/>
                </a:solidFill>
              </a:rPr>
              <a:t> Finale de la Coupe de France des Départements</a:t>
            </a:r>
          </a:p>
          <a:p>
            <a:pPr algn="ctr"/>
            <a:r>
              <a:rPr lang="fr-FR" sz="2000" dirty="0">
                <a:solidFill>
                  <a:srgbClr val="002060"/>
                </a:solidFill>
              </a:rPr>
              <a:t>	(1</a:t>
            </a:r>
            <a:r>
              <a:rPr lang="fr-FR" sz="2000" baseline="30000" dirty="0">
                <a:solidFill>
                  <a:srgbClr val="002060"/>
                </a:solidFill>
              </a:rPr>
              <a:t>er</a:t>
            </a:r>
            <a:r>
              <a:rPr lang="fr-FR" sz="2000" dirty="0">
                <a:solidFill>
                  <a:srgbClr val="002060"/>
                </a:solidFill>
              </a:rPr>
              <a:t> Département Zone Nord)</a:t>
            </a:r>
          </a:p>
        </p:txBody>
      </p:sp>
    </p:spTree>
    <p:extLst>
      <p:ext uri="{BB962C8B-B14F-4D97-AF65-F5344CB8AC3E}">
        <p14:creationId xmlns:p14="http://schemas.microsoft.com/office/powerpoint/2010/main" val="1819406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28481BA9-3EBE-71E9-0C0E-67312A5EB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75" y="851278"/>
            <a:ext cx="11446449" cy="533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74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9E0693E-9C0B-9E4A-D369-8A4EB099A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056" y="2157413"/>
            <a:ext cx="4433888" cy="443388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0063F58-596C-E99A-D732-BBD11C5CBB76}"/>
              </a:ext>
            </a:extLst>
          </p:cNvPr>
          <p:cNvSpPr txBox="1"/>
          <p:nvPr/>
        </p:nvSpPr>
        <p:spPr>
          <a:xfrm>
            <a:off x="3109912" y="676275"/>
            <a:ext cx="597217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André PETIPAS (Barentin C.S.)</a:t>
            </a:r>
          </a:p>
          <a:p>
            <a:endParaRPr lang="fr-FR" dirty="0"/>
          </a:p>
          <a:p>
            <a:r>
              <a:rPr lang="fr-FR" sz="2000" dirty="0">
                <a:solidFill>
                  <a:srgbClr val="002060"/>
                </a:solidFill>
              </a:rPr>
              <a:t>Champion du Monde Master Route et Contre la Montre</a:t>
            </a:r>
          </a:p>
        </p:txBody>
      </p:sp>
    </p:spTree>
    <p:extLst>
      <p:ext uri="{BB962C8B-B14F-4D97-AF65-F5344CB8AC3E}">
        <p14:creationId xmlns:p14="http://schemas.microsoft.com/office/powerpoint/2010/main" val="3749201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1DA36E-33A7-4296-94A0-9269054BB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08111"/>
            <a:ext cx="7281746" cy="2511890"/>
          </a:xfrm>
        </p:spPr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  <a:latin typeface="+mn-lt"/>
              </a:rPr>
              <a:t>Natacha BRUYEZ (A.S. Tréport cyclisme)</a:t>
            </a:r>
            <a:br>
              <a:rPr lang="fr-FR" sz="2400" b="1" dirty="0">
                <a:solidFill>
                  <a:srgbClr val="002060"/>
                </a:solidFill>
                <a:latin typeface="+mn-lt"/>
              </a:rPr>
            </a:br>
            <a:br>
              <a:rPr lang="fr-FR" b="1" dirty="0">
                <a:solidFill>
                  <a:srgbClr val="002060"/>
                </a:solidFill>
                <a:latin typeface="+mn-lt"/>
              </a:rPr>
            </a:br>
            <a:r>
              <a:rPr lang="fr-FR" sz="2000" dirty="0">
                <a:solidFill>
                  <a:srgbClr val="002060"/>
                </a:solidFill>
                <a:latin typeface="+mn-lt"/>
              </a:rPr>
              <a:t>3</a:t>
            </a:r>
            <a:r>
              <a:rPr lang="fr-FR" sz="2000" baseline="30000" dirty="0">
                <a:solidFill>
                  <a:srgbClr val="002060"/>
                </a:solidFill>
                <a:latin typeface="+mn-lt"/>
              </a:rPr>
              <a:t>ème</a:t>
            </a:r>
            <a:r>
              <a:rPr lang="fr-FR" sz="2000" dirty="0">
                <a:solidFill>
                  <a:srgbClr val="002060"/>
                </a:solidFill>
                <a:latin typeface="+mn-lt"/>
              </a:rPr>
              <a:t> au Championnats de France VTT Master 2 Dame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92DC00C-793F-7E72-8B99-B47B94491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922" y="781626"/>
            <a:ext cx="4450345" cy="596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94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23F8C46-35AE-183E-8D84-BFE2CAF54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2" y="200025"/>
            <a:ext cx="4830849" cy="645795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3C708A6-09BB-1EFD-8D63-ABF3F003646D}"/>
              </a:ext>
            </a:extLst>
          </p:cNvPr>
          <p:cNvSpPr txBox="1"/>
          <p:nvPr/>
        </p:nvSpPr>
        <p:spPr>
          <a:xfrm>
            <a:off x="5732896" y="1597729"/>
            <a:ext cx="56769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u="sng" dirty="0">
                <a:solidFill>
                  <a:srgbClr val="002060"/>
                </a:solidFill>
              </a:rPr>
              <a:t>Les Champions de Normandie BMX </a:t>
            </a:r>
          </a:p>
          <a:p>
            <a:pPr algn="ctr"/>
            <a:endParaRPr lang="fr-FR" sz="2400" b="1" u="sng" dirty="0">
              <a:solidFill>
                <a:srgbClr val="002060"/>
              </a:solidFill>
            </a:endParaRPr>
          </a:p>
          <a:p>
            <a:pPr algn="ctr"/>
            <a:r>
              <a:rPr lang="fr-FR" sz="2400" b="1" dirty="0" err="1">
                <a:solidFill>
                  <a:srgbClr val="002060"/>
                </a:solidFill>
              </a:rPr>
              <a:t>Shayna</a:t>
            </a:r>
            <a:r>
              <a:rPr lang="fr-FR" sz="2400" b="1" dirty="0">
                <a:solidFill>
                  <a:srgbClr val="002060"/>
                </a:solidFill>
              </a:rPr>
              <a:t> RADDE (A.S.T. BMX Race) - U11</a:t>
            </a:r>
          </a:p>
          <a:p>
            <a:pPr algn="ctr"/>
            <a:endParaRPr lang="fr-FR" sz="2400" b="1" dirty="0">
              <a:solidFill>
                <a:srgbClr val="002060"/>
              </a:solidFill>
            </a:endParaRPr>
          </a:p>
          <a:p>
            <a:pPr algn="ctr"/>
            <a:r>
              <a:rPr lang="fr-FR" sz="2400" b="1" dirty="0">
                <a:solidFill>
                  <a:srgbClr val="002060"/>
                </a:solidFill>
              </a:rPr>
              <a:t>Lou Yan VITOUX (A.S.T. BMX Race) - U7</a:t>
            </a:r>
          </a:p>
          <a:p>
            <a:pPr algn="ctr"/>
            <a:endParaRPr lang="fr-FR" sz="2400" b="1" dirty="0">
              <a:solidFill>
                <a:srgbClr val="002060"/>
              </a:solidFill>
            </a:endParaRPr>
          </a:p>
          <a:p>
            <a:pPr algn="ctr"/>
            <a:r>
              <a:rPr lang="fr-FR" sz="2400" b="1" dirty="0" err="1">
                <a:solidFill>
                  <a:srgbClr val="002060"/>
                </a:solidFill>
              </a:rPr>
              <a:t>Kélia</a:t>
            </a:r>
            <a:r>
              <a:rPr lang="fr-FR" sz="2400" b="1" dirty="0">
                <a:solidFill>
                  <a:srgbClr val="002060"/>
                </a:solidFill>
              </a:rPr>
              <a:t> MAYEUX (A.S.T. BMX Race) - U17</a:t>
            </a:r>
          </a:p>
          <a:p>
            <a:pPr algn="ctr"/>
            <a:endParaRPr lang="fr-FR" sz="2400" b="1" dirty="0">
              <a:solidFill>
                <a:srgbClr val="002060"/>
              </a:solidFill>
            </a:endParaRPr>
          </a:p>
          <a:p>
            <a:pPr algn="ctr"/>
            <a:r>
              <a:rPr lang="fr-FR" sz="2400" b="1" dirty="0">
                <a:solidFill>
                  <a:srgbClr val="002060"/>
                </a:solidFill>
              </a:rPr>
              <a:t>Abel NEEL (A.S.T. BMX Race) - U11</a:t>
            </a:r>
          </a:p>
          <a:p>
            <a:pPr algn="ctr"/>
            <a:endParaRPr lang="fr-FR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896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DB54D71-F212-03E7-D80B-A63F318C9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725" y="414337"/>
            <a:ext cx="3868340" cy="602932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E711F41-DA36-93E4-8DE2-C8653E4CCC51}"/>
              </a:ext>
            </a:extLst>
          </p:cNvPr>
          <p:cNvSpPr txBox="1"/>
          <p:nvPr/>
        </p:nvSpPr>
        <p:spPr>
          <a:xfrm>
            <a:off x="380999" y="2038350"/>
            <a:ext cx="72866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u="sng" dirty="0">
                <a:solidFill>
                  <a:srgbClr val="002060"/>
                </a:solidFill>
              </a:rPr>
              <a:t>Les Champions de Normandie BMX </a:t>
            </a:r>
          </a:p>
          <a:p>
            <a:pPr algn="ctr"/>
            <a:endParaRPr lang="fr-FR" sz="2000" u="sng" dirty="0">
              <a:solidFill>
                <a:srgbClr val="002060"/>
              </a:solidFill>
            </a:endParaRPr>
          </a:p>
          <a:p>
            <a:pPr algn="ctr"/>
            <a:r>
              <a:rPr lang="fr-FR" sz="2400" b="1" dirty="0">
                <a:solidFill>
                  <a:srgbClr val="002060"/>
                </a:solidFill>
              </a:rPr>
              <a:t>Maelys BRUNEL (CO Bolbec Nointot) - U15 Cruiser</a:t>
            </a:r>
          </a:p>
          <a:p>
            <a:pPr algn="ctr"/>
            <a:endParaRPr lang="fr-FR" sz="2400" b="1" dirty="0">
              <a:solidFill>
                <a:srgbClr val="002060"/>
              </a:solidFill>
            </a:endParaRPr>
          </a:p>
          <a:p>
            <a:pPr algn="ctr"/>
            <a:r>
              <a:rPr lang="fr-FR" sz="2400" b="1" dirty="0">
                <a:solidFill>
                  <a:srgbClr val="002060"/>
                </a:solidFill>
              </a:rPr>
              <a:t>Raphaël JOIN GUERET (AST BMX Race) - U17 Cruiser</a:t>
            </a:r>
          </a:p>
          <a:p>
            <a:pPr algn="ctr"/>
            <a:endParaRPr lang="fr-FR" sz="2400" b="1" dirty="0">
              <a:solidFill>
                <a:srgbClr val="002060"/>
              </a:solidFill>
            </a:endParaRPr>
          </a:p>
          <a:p>
            <a:pPr algn="ctr"/>
            <a:r>
              <a:rPr lang="fr-FR" sz="2400" b="1" dirty="0">
                <a:solidFill>
                  <a:srgbClr val="002060"/>
                </a:solidFill>
              </a:rPr>
              <a:t>Abel NEEL (AST BMX Race) – U11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7715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6D5F82-73BB-DE0E-B156-58BE46DF1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32437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2700" b="1" dirty="0">
                <a:solidFill>
                  <a:srgbClr val="002060"/>
                </a:solidFill>
                <a:latin typeface="+mn-lt"/>
              </a:rPr>
              <a:t>U.S.S.A. Pavilly Barentin U19</a:t>
            </a:r>
            <a:br>
              <a:rPr lang="fr-FR" sz="2700" b="1" dirty="0">
                <a:solidFill>
                  <a:srgbClr val="002060"/>
                </a:solidFill>
                <a:latin typeface="+mn-lt"/>
              </a:rPr>
            </a:br>
            <a:r>
              <a:rPr lang="fr-FR" sz="2200" dirty="0">
                <a:solidFill>
                  <a:srgbClr val="002060"/>
                </a:solidFill>
                <a:latin typeface="+mn-lt"/>
              </a:rPr>
              <a:t>Championne de Normandie de Poursuite par équipe</a:t>
            </a:r>
            <a:br>
              <a:rPr lang="fr-FR" sz="2700" b="1" dirty="0">
                <a:solidFill>
                  <a:srgbClr val="002060"/>
                </a:solidFill>
                <a:latin typeface="+mn-lt"/>
              </a:rPr>
            </a:br>
            <a:br>
              <a:rPr lang="fr-FR" sz="2700" b="1" dirty="0">
                <a:solidFill>
                  <a:srgbClr val="002060"/>
                </a:solidFill>
                <a:latin typeface="+mn-lt"/>
              </a:rPr>
            </a:br>
            <a:r>
              <a:rPr lang="fr-FR" sz="2700" b="1" dirty="0">
                <a:solidFill>
                  <a:srgbClr val="002060"/>
                </a:solidFill>
                <a:latin typeface="+mn-lt"/>
              </a:rPr>
              <a:t>Gabin BECQ / Justin LEROYER / Quentin BOULEUX / Samuel LEBRETON</a:t>
            </a:r>
            <a:br>
              <a:rPr lang="fr-FR" sz="2400" dirty="0">
                <a:latin typeface="+mn-lt"/>
              </a:rPr>
            </a:br>
            <a:endParaRPr lang="fr-FR" sz="2400" dirty="0">
              <a:latin typeface="+mn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7EE57DE-D075-47AD-087D-95B7F9F98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459" y="199532"/>
            <a:ext cx="7484043" cy="495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9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F8E868E-C93E-EC33-7279-43A742AD3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355" y="357320"/>
            <a:ext cx="6789420" cy="452352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2DD4C83-C3E9-FB2B-BC5A-2CC1078C8E39}"/>
              </a:ext>
            </a:extLst>
          </p:cNvPr>
          <p:cNvSpPr txBox="1"/>
          <p:nvPr/>
        </p:nvSpPr>
        <p:spPr>
          <a:xfrm>
            <a:off x="1104900" y="5143500"/>
            <a:ext cx="1056322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E.C. Quevilly</a:t>
            </a:r>
          </a:p>
          <a:p>
            <a:pPr algn="ctr"/>
            <a:r>
              <a:rPr lang="fr-FR" sz="2400" b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fr-FR" sz="2000" dirty="0">
                <a:solidFill>
                  <a:srgbClr val="002060"/>
                </a:solidFill>
              </a:rPr>
              <a:t>3</a:t>
            </a:r>
            <a:r>
              <a:rPr lang="fr-FR" sz="2000" baseline="30000" dirty="0">
                <a:solidFill>
                  <a:srgbClr val="002060"/>
                </a:solidFill>
              </a:rPr>
              <a:t>ème</a:t>
            </a:r>
            <a:r>
              <a:rPr lang="fr-FR" sz="2000" dirty="0">
                <a:solidFill>
                  <a:srgbClr val="002060"/>
                </a:solidFill>
              </a:rPr>
              <a:t> Championnats de France Master Femme du Contre la Montre par équipe</a:t>
            </a:r>
          </a:p>
        </p:txBody>
      </p:sp>
    </p:spTree>
    <p:extLst>
      <p:ext uri="{BB962C8B-B14F-4D97-AF65-F5344CB8AC3E}">
        <p14:creationId xmlns:p14="http://schemas.microsoft.com/office/powerpoint/2010/main" val="13631772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3073CDB-095C-6A19-7DB8-110CF29A9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920116"/>
            <a:ext cx="6558002" cy="50177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1703FF2-1AE5-C98C-EB87-B3DDD2EDFC24}"/>
              </a:ext>
            </a:extLst>
          </p:cNvPr>
          <p:cNvSpPr txBox="1"/>
          <p:nvPr/>
        </p:nvSpPr>
        <p:spPr>
          <a:xfrm>
            <a:off x="6496050" y="2598003"/>
            <a:ext cx="625792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Julien JAMOT (VC Rouen 76)</a:t>
            </a:r>
          </a:p>
          <a:p>
            <a:pPr algn="ctr"/>
            <a:endParaRPr lang="fr-FR" sz="2000" dirty="0">
              <a:solidFill>
                <a:srgbClr val="002060"/>
              </a:solidFill>
            </a:endParaRPr>
          </a:p>
          <a:p>
            <a:pPr algn="ctr"/>
            <a:r>
              <a:rPr lang="fr-FR" sz="2000" dirty="0">
                <a:solidFill>
                  <a:srgbClr val="002060"/>
                </a:solidFill>
              </a:rPr>
              <a:t>Champion de Normandie Elite </a:t>
            </a:r>
          </a:p>
          <a:p>
            <a:pPr algn="ctr"/>
            <a:r>
              <a:rPr lang="fr-FR" sz="2000" dirty="0">
                <a:solidFill>
                  <a:srgbClr val="002060"/>
                </a:solidFill>
              </a:rPr>
              <a:t>du Contre la Montre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3505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5D1BAD1-9AE5-DEBF-0C50-82F73D1C6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81" y="873415"/>
            <a:ext cx="4133851" cy="413688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F3A9A89-AFCF-40CB-AD79-4BB0C1EAF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307" y="2016800"/>
            <a:ext cx="3049880" cy="457760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6FA7878-53DF-615F-CC19-1DB8BFAC52DA}"/>
              </a:ext>
            </a:extLst>
          </p:cNvPr>
          <p:cNvSpPr txBox="1"/>
          <p:nvPr/>
        </p:nvSpPr>
        <p:spPr>
          <a:xfrm>
            <a:off x="491614" y="5305425"/>
            <a:ext cx="56043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Bénédicte LEPINE (Barentin C.S.)</a:t>
            </a:r>
          </a:p>
          <a:p>
            <a:pPr algn="ctr"/>
            <a:endParaRPr lang="fr-FR" sz="2000" dirty="0">
              <a:solidFill>
                <a:srgbClr val="002060"/>
              </a:solidFill>
            </a:endParaRPr>
          </a:p>
          <a:p>
            <a:pPr algn="ctr"/>
            <a:r>
              <a:rPr lang="fr-FR" sz="2000" dirty="0">
                <a:solidFill>
                  <a:srgbClr val="002060"/>
                </a:solidFill>
              </a:rPr>
              <a:t>3</a:t>
            </a:r>
            <a:r>
              <a:rPr lang="fr-FR" sz="2000" baseline="30000" dirty="0">
                <a:solidFill>
                  <a:srgbClr val="002060"/>
                </a:solidFill>
              </a:rPr>
              <a:t>ème</a:t>
            </a:r>
            <a:r>
              <a:rPr lang="fr-FR" sz="2000" dirty="0">
                <a:solidFill>
                  <a:srgbClr val="002060"/>
                </a:solidFill>
              </a:rPr>
              <a:t> Championnats de France Master 5 Femme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8990AC0-0AC6-1626-79A3-4DA4EFB20568}"/>
              </a:ext>
            </a:extLst>
          </p:cNvPr>
          <p:cNvSpPr txBox="1"/>
          <p:nvPr/>
        </p:nvSpPr>
        <p:spPr>
          <a:xfrm>
            <a:off x="6362700" y="447675"/>
            <a:ext cx="49434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Elodie LECANU (E.C. Quevilly)</a:t>
            </a:r>
          </a:p>
          <a:p>
            <a:pPr algn="ctr"/>
            <a:endParaRPr lang="fr-FR" sz="2000" dirty="0">
              <a:solidFill>
                <a:srgbClr val="002060"/>
              </a:solidFill>
            </a:endParaRPr>
          </a:p>
          <a:p>
            <a:pPr algn="ctr"/>
            <a:r>
              <a:rPr lang="fr-FR" sz="2000" dirty="0">
                <a:solidFill>
                  <a:srgbClr val="002060"/>
                </a:solidFill>
              </a:rPr>
              <a:t>3</a:t>
            </a:r>
            <a:r>
              <a:rPr lang="fr-FR" sz="2000" baseline="30000" dirty="0">
                <a:solidFill>
                  <a:srgbClr val="002060"/>
                </a:solidFill>
              </a:rPr>
              <a:t>ème</a:t>
            </a:r>
            <a:r>
              <a:rPr lang="fr-FR" sz="2000" dirty="0">
                <a:solidFill>
                  <a:srgbClr val="002060"/>
                </a:solidFill>
              </a:rPr>
              <a:t> Championnats de France Master 2 Femme du Contre la Montre</a:t>
            </a:r>
          </a:p>
        </p:txBody>
      </p:sp>
    </p:spTree>
    <p:extLst>
      <p:ext uri="{BB962C8B-B14F-4D97-AF65-F5344CB8AC3E}">
        <p14:creationId xmlns:p14="http://schemas.microsoft.com/office/powerpoint/2010/main" val="1049616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1E98E87-2546-B633-6B76-A9F5E519E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9" y="1470160"/>
            <a:ext cx="7334251" cy="494969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06C96E3-1FBE-695D-1076-686A276ECA0F}"/>
              </a:ext>
            </a:extLst>
          </p:cNvPr>
          <p:cNvSpPr txBox="1"/>
          <p:nvPr/>
        </p:nvSpPr>
        <p:spPr>
          <a:xfrm>
            <a:off x="495299" y="573893"/>
            <a:ext cx="10506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u="sng" dirty="0">
                <a:solidFill>
                  <a:srgbClr val="002060"/>
                </a:solidFill>
              </a:rPr>
              <a:t>A.C. Montivilliers aux Championnats de Normandie du Contre la Montre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1AF5122-39F4-BC1E-02BE-C91E9B68493B}"/>
              </a:ext>
            </a:extLst>
          </p:cNvPr>
          <p:cNvSpPr txBox="1"/>
          <p:nvPr/>
        </p:nvSpPr>
        <p:spPr>
          <a:xfrm>
            <a:off x="8172450" y="1805958"/>
            <a:ext cx="376237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Emeric LOUVEL</a:t>
            </a:r>
          </a:p>
          <a:p>
            <a:pPr algn="ctr"/>
            <a:endParaRPr lang="fr-FR" sz="2000" dirty="0">
              <a:solidFill>
                <a:srgbClr val="002060"/>
              </a:solidFill>
            </a:endParaRPr>
          </a:p>
          <a:p>
            <a:pPr algn="ctr"/>
            <a:r>
              <a:rPr lang="fr-FR" sz="2000" dirty="0">
                <a:solidFill>
                  <a:srgbClr val="002060"/>
                </a:solidFill>
              </a:rPr>
              <a:t>Champion de Normandie Open 1</a:t>
            </a:r>
          </a:p>
          <a:p>
            <a:pPr algn="ctr"/>
            <a:endParaRPr lang="fr-FR" sz="2000" dirty="0">
              <a:solidFill>
                <a:srgbClr val="002060"/>
              </a:solidFill>
            </a:endParaRPr>
          </a:p>
          <a:p>
            <a:pPr algn="ctr"/>
            <a:endParaRPr lang="fr-FR" sz="2000" dirty="0">
              <a:solidFill>
                <a:srgbClr val="002060"/>
              </a:solidFill>
            </a:endParaRPr>
          </a:p>
          <a:p>
            <a:pPr algn="ctr"/>
            <a:r>
              <a:rPr lang="fr-FR" sz="2400" b="1" dirty="0">
                <a:solidFill>
                  <a:srgbClr val="002060"/>
                </a:solidFill>
              </a:rPr>
              <a:t>Olivier DUVAL</a:t>
            </a:r>
          </a:p>
          <a:p>
            <a:pPr algn="ctr"/>
            <a:endParaRPr lang="fr-FR" sz="2000" dirty="0">
              <a:solidFill>
                <a:srgbClr val="002060"/>
              </a:solidFill>
            </a:endParaRPr>
          </a:p>
          <a:p>
            <a:pPr algn="ctr"/>
            <a:r>
              <a:rPr lang="fr-FR" sz="2000" dirty="0">
                <a:solidFill>
                  <a:srgbClr val="002060"/>
                </a:solidFill>
              </a:rPr>
              <a:t>Champion de Normandie Access 3</a:t>
            </a:r>
          </a:p>
          <a:p>
            <a:pPr algn="ctr"/>
            <a:endParaRPr lang="fr-FR" sz="2000" dirty="0">
              <a:solidFill>
                <a:srgbClr val="002060"/>
              </a:solidFill>
            </a:endParaRPr>
          </a:p>
          <a:p>
            <a:pPr algn="ctr"/>
            <a:endParaRPr lang="fr-FR" sz="2000" dirty="0">
              <a:solidFill>
                <a:srgbClr val="002060"/>
              </a:solidFill>
            </a:endParaRPr>
          </a:p>
          <a:p>
            <a:pPr algn="ctr"/>
            <a:r>
              <a:rPr lang="fr-FR" sz="2400" b="1" dirty="0">
                <a:solidFill>
                  <a:srgbClr val="002060"/>
                </a:solidFill>
              </a:rPr>
              <a:t>Bérénice PAUL</a:t>
            </a:r>
          </a:p>
          <a:p>
            <a:pPr algn="ctr"/>
            <a:endParaRPr lang="fr-FR" sz="2000" dirty="0">
              <a:solidFill>
                <a:srgbClr val="002060"/>
              </a:solidFill>
            </a:endParaRPr>
          </a:p>
          <a:p>
            <a:pPr algn="ctr"/>
            <a:r>
              <a:rPr lang="fr-FR" sz="2000" dirty="0">
                <a:solidFill>
                  <a:srgbClr val="002060"/>
                </a:solidFill>
              </a:rPr>
              <a:t>Championne de Normandie Dame</a:t>
            </a:r>
          </a:p>
        </p:txBody>
      </p:sp>
    </p:spTree>
    <p:extLst>
      <p:ext uri="{BB962C8B-B14F-4D97-AF65-F5344CB8AC3E}">
        <p14:creationId xmlns:p14="http://schemas.microsoft.com/office/powerpoint/2010/main" val="10383460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E5DE1E4-DA55-E396-9CCB-2DD47DA85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86" y="271463"/>
            <a:ext cx="4393674" cy="295944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E2E2115-C1AE-6A7B-501A-6BBF6013E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843" y="271463"/>
            <a:ext cx="4439171" cy="295944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F916CD4-40E5-091D-0D71-64694EC4A0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532" y="3429000"/>
            <a:ext cx="4684936" cy="315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342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B50424E-E700-03EB-02D8-635FE5EA0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835" y="371475"/>
            <a:ext cx="4892040" cy="611505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C586768-9176-E49E-E92D-110438FA2C0C}"/>
              </a:ext>
            </a:extLst>
          </p:cNvPr>
          <p:cNvSpPr txBox="1"/>
          <p:nvPr/>
        </p:nvSpPr>
        <p:spPr>
          <a:xfrm>
            <a:off x="552449" y="2859613"/>
            <a:ext cx="599122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Joris LEPOITTEVIN DUBOST (V.C. Rouen 76)</a:t>
            </a:r>
          </a:p>
          <a:p>
            <a:pPr algn="ctr"/>
            <a:endParaRPr lang="fr-FR" sz="2400" b="1" dirty="0">
              <a:solidFill>
                <a:srgbClr val="002060"/>
              </a:solidFill>
            </a:endParaRPr>
          </a:p>
          <a:p>
            <a:pPr algn="ctr"/>
            <a:r>
              <a:rPr lang="fr-FR" sz="2000" dirty="0">
                <a:solidFill>
                  <a:srgbClr val="002060"/>
                </a:solidFill>
              </a:rPr>
              <a:t>Champion de Normandie Espoir </a:t>
            </a:r>
          </a:p>
        </p:txBody>
      </p:sp>
    </p:spTree>
    <p:extLst>
      <p:ext uri="{BB962C8B-B14F-4D97-AF65-F5344CB8AC3E}">
        <p14:creationId xmlns:p14="http://schemas.microsoft.com/office/powerpoint/2010/main" val="2227884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7929307-D54C-2EA1-6890-10A9AA3F7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75" y="1031081"/>
            <a:ext cx="4795837" cy="479583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18A15E2-D96A-1800-EE39-D15ED18690FE}"/>
              </a:ext>
            </a:extLst>
          </p:cNvPr>
          <p:cNvSpPr txBox="1"/>
          <p:nvPr/>
        </p:nvSpPr>
        <p:spPr>
          <a:xfrm>
            <a:off x="390524" y="2890391"/>
            <a:ext cx="6181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Maxence THOREL (Objectif VTT Lillebonne)</a:t>
            </a:r>
          </a:p>
          <a:p>
            <a:pPr algn="ctr"/>
            <a:endParaRPr lang="fr-FR" sz="2000" dirty="0">
              <a:solidFill>
                <a:srgbClr val="002060"/>
              </a:solidFill>
            </a:endParaRPr>
          </a:p>
          <a:p>
            <a:pPr algn="ctr"/>
            <a:r>
              <a:rPr lang="fr-FR" sz="2000" dirty="0">
                <a:solidFill>
                  <a:srgbClr val="002060"/>
                </a:solidFill>
              </a:rPr>
              <a:t>Champion de Normandie XCO U13</a:t>
            </a:r>
          </a:p>
        </p:txBody>
      </p:sp>
    </p:spTree>
    <p:extLst>
      <p:ext uri="{BB962C8B-B14F-4D97-AF65-F5344CB8AC3E}">
        <p14:creationId xmlns:p14="http://schemas.microsoft.com/office/powerpoint/2010/main" val="38204110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8298CA6-E39A-3CA2-B7B6-AE6FE2B19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6584"/>
            <a:ext cx="4143375" cy="621127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99F8F2E-2366-237B-FE4A-C7916CFD5ED4}"/>
              </a:ext>
            </a:extLst>
          </p:cNvPr>
          <p:cNvSpPr txBox="1"/>
          <p:nvPr/>
        </p:nvSpPr>
        <p:spPr>
          <a:xfrm>
            <a:off x="5133975" y="2784335"/>
            <a:ext cx="644842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Franky BATELIER (Team </a:t>
            </a:r>
            <a:r>
              <a:rPr lang="fr-FR" sz="2400" b="1" dirty="0" err="1">
                <a:solidFill>
                  <a:srgbClr val="002060"/>
                </a:solidFill>
              </a:rPr>
              <a:t>Jop</a:t>
            </a:r>
            <a:r>
              <a:rPr lang="fr-FR" sz="2400" b="1" dirty="0">
                <a:solidFill>
                  <a:srgbClr val="002060"/>
                </a:solidFill>
              </a:rPr>
              <a:t> 76)</a:t>
            </a:r>
          </a:p>
          <a:p>
            <a:pPr algn="ctr"/>
            <a:endParaRPr lang="fr-FR" sz="2400" b="1" dirty="0">
              <a:solidFill>
                <a:srgbClr val="002060"/>
              </a:solidFill>
            </a:endParaRPr>
          </a:p>
          <a:p>
            <a:pPr algn="ctr"/>
            <a:r>
              <a:rPr lang="fr-FR" sz="2000" dirty="0">
                <a:solidFill>
                  <a:srgbClr val="002060"/>
                </a:solidFill>
              </a:rPr>
              <a:t>2</a:t>
            </a:r>
            <a:r>
              <a:rPr lang="fr-FR" sz="2000" baseline="30000" dirty="0">
                <a:solidFill>
                  <a:srgbClr val="002060"/>
                </a:solidFill>
              </a:rPr>
              <a:t>ème</a:t>
            </a:r>
            <a:r>
              <a:rPr lang="fr-FR" sz="2000" dirty="0">
                <a:solidFill>
                  <a:srgbClr val="002060"/>
                </a:solidFill>
              </a:rPr>
              <a:t> Championnats de France Master 4 du Contre la Montre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8479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D1DB5F3-14F1-5CFD-8CB3-85FA9AC01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13" y="1800225"/>
            <a:ext cx="7140972" cy="474577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46086EF-87E3-96AE-401B-0F0B01ED2BB6}"/>
              </a:ext>
            </a:extLst>
          </p:cNvPr>
          <p:cNvSpPr txBox="1"/>
          <p:nvPr/>
        </p:nvSpPr>
        <p:spPr>
          <a:xfrm>
            <a:off x="1471612" y="446008"/>
            <a:ext cx="924877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Lévi MATIFAS (U.S.S.A. Pavilly Barentin)</a:t>
            </a:r>
          </a:p>
          <a:p>
            <a:pPr algn="ctr"/>
            <a:endParaRPr lang="fr-FR" sz="2000" dirty="0">
              <a:solidFill>
                <a:srgbClr val="002060"/>
              </a:solidFill>
            </a:endParaRPr>
          </a:p>
          <a:p>
            <a:pPr algn="ctr"/>
            <a:r>
              <a:rPr lang="fr-FR" sz="2000" dirty="0">
                <a:solidFill>
                  <a:srgbClr val="002060"/>
                </a:solidFill>
              </a:rPr>
              <a:t>Champion de Normandie Espoir du Contre la Montre.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7862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9CBAE18-ADD1-C2C7-5909-D8589543A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919162"/>
            <a:ext cx="5019675" cy="501967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875E111-2F02-9CFE-7A37-FAA58124F24A}"/>
              </a:ext>
            </a:extLst>
          </p:cNvPr>
          <p:cNvSpPr txBox="1"/>
          <p:nvPr/>
        </p:nvSpPr>
        <p:spPr>
          <a:xfrm>
            <a:off x="6105525" y="2890390"/>
            <a:ext cx="55340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Pascal MONTIER (V.C. Rouen 76)</a:t>
            </a:r>
          </a:p>
          <a:p>
            <a:pPr algn="ctr"/>
            <a:endParaRPr lang="fr-FR" sz="2000" b="1" dirty="0">
              <a:solidFill>
                <a:srgbClr val="002060"/>
              </a:solidFill>
            </a:endParaRPr>
          </a:p>
          <a:p>
            <a:pPr algn="ctr"/>
            <a:r>
              <a:rPr lang="fr-FR" sz="2000" dirty="0">
                <a:solidFill>
                  <a:srgbClr val="002060"/>
                </a:solidFill>
              </a:rPr>
              <a:t>Champion de France Master 7 du Contre la Montre.</a:t>
            </a:r>
          </a:p>
        </p:txBody>
      </p:sp>
    </p:spTree>
    <p:extLst>
      <p:ext uri="{BB962C8B-B14F-4D97-AF65-F5344CB8AC3E}">
        <p14:creationId xmlns:p14="http://schemas.microsoft.com/office/powerpoint/2010/main" val="3160693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A35711F-8D02-463A-ACCB-0CB672155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09599"/>
            <a:ext cx="5695950" cy="379359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4860CD1-890B-5615-3030-32B9458B4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0" y="1943100"/>
            <a:ext cx="3400425" cy="45339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800D58B-E3A3-1E58-2825-8D54194DEFC3}"/>
              </a:ext>
            </a:extLst>
          </p:cNvPr>
          <p:cNvSpPr txBox="1"/>
          <p:nvPr/>
        </p:nvSpPr>
        <p:spPr>
          <a:xfrm>
            <a:off x="628650" y="4784229"/>
            <a:ext cx="622935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Louise POTTIER (A.S. Tréport Cyclisme)</a:t>
            </a:r>
          </a:p>
          <a:p>
            <a:pPr algn="ctr"/>
            <a:endParaRPr lang="fr-FR" sz="2000" dirty="0">
              <a:solidFill>
                <a:srgbClr val="002060"/>
              </a:solidFill>
            </a:endParaRPr>
          </a:p>
          <a:p>
            <a:pPr algn="ctr"/>
            <a:r>
              <a:rPr lang="fr-FR" sz="2000" dirty="0">
                <a:solidFill>
                  <a:srgbClr val="002060"/>
                </a:solidFill>
              </a:rPr>
              <a:t>Vice-Championne de France BMX U19</a:t>
            </a:r>
          </a:p>
          <a:p>
            <a:pPr algn="ctr"/>
            <a:r>
              <a:rPr lang="fr-FR" sz="2000" dirty="0">
                <a:solidFill>
                  <a:srgbClr val="002060"/>
                </a:solidFill>
              </a:rPr>
              <a:t>Championne de Normandie Elite BMX</a:t>
            </a:r>
          </a:p>
          <a:p>
            <a:pPr algn="ctr"/>
            <a:r>
              <a:rPr lang="fr-FR" sz="2000" dirty="0">
                <a:solidFill>
                  <a:srgbClr val="002060"/>
                </a:solidFill>
              </a:rPr>
              <a:t>Vainqueure d’une manche du Challenge France BMX</a:t>
            </a:r>
          </a:p>
        </p:txBody>
      </p:sp>
    </p:spTree>
    <p:extLst>
      <p:ext uri="{BB962C8B-B14F-4D97-AF65-F5344CB8AC3E}">
        <p14:creationId xmlns:p14="http://schemas.microsoft.com/office/powerpoint/2010/main" val="2704021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9D46C53-96A3-A25E-536E-02C068461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060" y="2124075"/>
            <a:ext cx="5899880" cy="443118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AD4D3F3-3C28-B25A-7D4D-244B1D9F5E9D}"/>
              </a:ext>
            </a:extLst>
          </p:cNvPr>
          <p:cNvSpPr txBox="1"/>
          <p:nvPr/>
        </p:nvSpPr>
        <p:spPr>
          <a:xfrm>
            <a:off x="3188065" y="585341"/>
            <a:ext cx="58158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Samuel LEBRETON (U.S.S.A. Pavilly Barentin)</a:t>
            </a:r>
          </a:p>
          <a:p>
            <a:pPr algn="ctr"/>
            <a:endParaRPr lang="fr-FR" sz="2000" dirty="0">
              <a:solidFill>
                <a:srgbClr val="002060"/>
              </a:solidFill>
            </a:endParaRPr>
          </a:p>
          <a:p>
            <a:pPr algn="ctr"/>
            <a:r>
              <a:rPr lang="fr-FR" sz="2000" dirty="0">
                <a:solidFill>
                  <a:srgbClr val="002060"/>
                </a:solidFill>
              </a:rPr>
              <a:t>Champion de Normandie U19 Route</a:t>
            </a:r>
          </a:p>
        </p:txBody>
      </p:sp>
    </p:spTree>
    <p:extLst>
      <p:ext uri="{BB962C8B-B14F-4D97-AF65-F5344CB8AC3E}">
        <p14:creationId xmlns:p14="http://schemas.microsoft.com/office/powerpoint/2010/main" val="3335140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74ADB1F-9FA0-A2E9-28FC-652B488C7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86" y="977661"/>
            <a:ext cx="5081954" cy="490267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A4F9C6E-978F-7288-A4B2-90E43DAEF0EB}"/>
              </a:ext>
            </a:extLst>
          </p:cNvPr>
          <p:cNvSpPr txBox="1"/>
          <p:nvPr/>
        </p:nvSpPr>
        <p:spPr>
          <a:xfrm>
            <a:off x="6263684" y="2859612"/>
            <a:ext cx="5486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Thibaud EUSTACHE (U.C. Darnétal)</a:t>
            </a:r>
          </a:p>
          <a:p>
            <a:pPr algn="ctr"/>
            <a:endParaRPr lang="fr-FR" sz="2400" b="1" dirty="0">
              <a:solidFill>
                <a:srgbClr val="002060"/>
              </a:solidFill>
            </a:endParaRPr>
          </a:p>
          <a:p>
            <a:pPr algn="ctr"/>
            <a:r>
              <a:rPr lang="fr-FR" sz="2000" dirty="0">
                <a:solidFill>
                  <a:srgbClr val="002060"/>
                </a:solidFill>
              </a:rPr>
              <a:t>Champion de Normandie XCO U17</a:t>
            </a:r>
          </a:p>
        </p:txBody>
      </p:sp>
    </p:spTree>
    <p:extLst>
      <p:ext uri="{BB962C8B-B14F-4D97-AF65-F5344CB8AC3E}">
        <p14:creationId xmlns:p14="http://schemas.microsoft.com/office/powerpoint/2010/main" val="4106090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BBC7FCE-29EE-6D0A-D9DB-5807632DC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13" y="1282440"/>
            <a:ext cx="5002324" cy="375174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9E2B530-E9BC-75B8-3492-CF603F8DC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273" y="3158312"/>
            <a:ext cx="4877963" cy="325356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3C10706-EAAF-2901-1FEC-CEFCC57937B6}"/>
              </a:ext>
            </a:extLst>
          </p:cNvPr>
          <p:cNvSpPr txBox="1"/>
          <p:nvPr/>
        </p:nvSpPr>
        <p:spPr>
          <a:xfrm>
            <a:off x="5725160" y="519888"/>
            <a:ext cx="638418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Julien BRIDEL (C.O. Bolbec Nointot)</a:t>
            </a:r>
          </a:p>
          <a:p>
            <a:pPr algn="ctr"/>
            <a:endParaRPr lang="fr-FR" sz="2000" dirty="0">
              <a:solidFill>
                <a:srgbClr val="002060"/>
              </a:solidFill>
            </a:endParaRPr>
          </a:p>
          <a:p>
            <a:pPr algn="ctr"/>
            <a:r>
              <a:rPr lang="fr-FR" sz="2000" dirty="0">
                <a:solidFill>
                  <a:srgbClr val="002060"/>
                </a:solidFill>
              </a:rPr>
              <a:t>Vice-Champion du Monde BMX</a:t>
            </a:r>
          </a:p>
          <a:p>
            <a:pPr algn="ctr"/>
            <a:r>
              <a:rPr lang="fr-FR" sz="2000" dirty="0">
                <a:solidFill>
                  <a:srgbClr val="002060"/>
                </a:solidFill>
              </a:rPr>
              <a:t>Champion de Normandie Cruiser 17/29</a:t>
            </a:r>
          </a:p>
          <a:p>
            <a:pPr algn="ctr"/>
            <a:r>
              <a:rPr lang="fr-FR" sz="2000" dirty="0">
                <a:solidFill>
                  <a:srgbClr val="002060"/>
                </a:solidFill>
              </a:rPr>
              <a:t>Champion de Normandie 25/29</a:t>
            </a:r>
          </a:p>
          <a:p>
            <a:pPr algn="ctr"/>
            <a:r>
              <a:rPr lang="fr-FR" sz="2000" dirty="0">
                <a:solidFill>
                  <a:srgbClr val="002060"/>
                </a:solidFill>
              </a:rPr>
              <a:t>Vainqueur d’une manche du Challenge France BMX</a:t>
            </a:r>
          </a:p>
        </p:txBody>
      </p:sp>
    </p:spTree>
    <p:extLst>
      <p:ext uri="{BB962C8B-B14F-4D97-AF65-F5344CB8AC3E}">
        <p14:creationId xmlns:p14="http://schemas.microsoft.com/office/powerpoint/2010/main" val="771599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DDBFDE8-B77D-D76B-40B6-4FBCCC731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39924"/>
            <a:ext cx="3451258" cy="517815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46F02CF-5716-7410-A881-4F5C6371BDCA}"/>
              </a:ext>
            </a:extLst>
          </p:cNvPr>
          <p:cNvSpPr txBox="1"/>
          <p:nvPr/>
        </p:nvSpPr>
        <p:spPr>
          <a:xfrm>
            <a:off x="4791075" y="2890390"/>
            <a:ext cx="6734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Romain CHAN TSIN (U.S.S.A. Pavilly Barentin)</a:t>
            </a:r>
          </a:p>
          <a:p>
            <a:pPr algn="ctr"/>
            <a:endParaRPr lang="fr-FR" sz="2000" dirty="0">
              <a:solidFill>
                <a:srgbClr val="002060"/>
              </a:solidFill>
            </a:endParaRPr>
          </a:p>
          <a:p>
            <a:pPr algn="ctr"/>
            <a:r>
              <a:rPr lang="fr-FR" sz="2000" dirty="0">
                <a:solidFill>
                  <a:srgbClr val="002060"/>
                </a:solidFill>
              </a:rPr>
              <a:t>Vice-Champion de France Master 2 Route</a:t>
            </a:r>
          </a:p>
        </p:txBody>
      </p:sp>
    </p:spTree>
    <p:extLst>
      <p:ext uri="{BB962C8B-B14F-4D97-AF65-F5344CB8AC3E}">
        <p14:creationId xmlns:p14="http://schemas.microsoft.com/office/powerpoint/2010/main" val="308501208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700</Words>
  <Application>Microsoft Office PowerPoint</Application>
  <PresentationFormat>Grand écran</PresentationFormat>
  <Paragraphs>129</Paragraphs>
  <Slides>31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Gabin BONNE (U.S.S.A. Pavilly Barentin)  Champion de Normandie du Scratch U15</vt:lpstr>
      <vt:lpstr>Présentation PowerPoint</vt:lpstr>
      <vt:lpstr>Présentation PowerPoint</vt:lpstr>
      <vt:lpstr>Présentation PowerPoint</vt:lpstr>
      <vt:lpstr>Présentation PowerPoint</vt:lpstr>
      <vt:lpstr>U.S.S.A. Pavilly Barentin U17 Championne de Normandie de Poursuite par équipe  Flavien DUVAL / Amaury KEHR / Valentin ROSAY / Oscar VANDERSTRAETEN</vt:lpstr>
      <vt:lpstr>Présentation PowerPoint</vt:lpstr>
      <vt:lpstr>Présentation PowerPoint</vt:lpstr>
      <vt:lpstr>Présentation PowerPoint</vt:lpstr>
      <vt:lpstr>Présentation PowerPoint</vt:lpstr>
      <vt:lpstr>Natacha BRUYEZ (A.S. Tréport cyclisme)  3ème au Championnats de France VTT Master 2 Dame</vt:lpstr>
      <vt:lpstr>Présentation PowerPoint</vt:lpstr>
      <vt:lpstr>Présentation PowerPoint</vt:lpstr>
      <vt:lpstr>U.S.S.A. Pavilly Barentin U19 Championne de Normandie de Poursuite par équipe  Gabin BECQ / Justin LEROYER / Quentin BOULEUX / Samuel LEBRETON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Claude LE NAHEDIC</dc:creator>
  <cp:lastModifiedBy>Claude LE NAHEDIC</cp:lastModifiedBy>
  <cp:revision>8</cp:revision>
  <dcterms:created xsi:type="dcterms:W3CDTF">2023-10-30T08:40:08Z</dcterms:created>
  <dcterms:modified xsi:type="dcterms:W3CDTF">2023-11-09T12:44:00Z</dcterms:modified>
</cp:coreProperties>
</file>